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9" r:id="rId6"/>
    <p:sldId id="263" r:id="rId7"/>
    <p:sldId id="262" r:id="rId8"/>
    <p:sldId id="257"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FF66FF"/>
    <a:srgbClr val="FF66CC"/>
    <a:srgbClr val="CC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梶澤 明生" userId="26405f958eed5d56" providerId="LiveId" clId="{7586DCC8-45AF-4D93-8F65-2979F9308727}"/>
    <pc:docChg chg="undo redo custSel addSld modSld">
      <pc:chgData name="梶澤 明生" userId="26405f958eed5d56" providerId="LiveId" clId="{7586DCC8-45AF-4D93-8F65-2979F9308727}" dt="2021-06-18T18:52:58.337" v="2195" actId="6549"/>
      <pc:docMkLst>
        <pc:docMk/>
      </pc:docMkLst>
      <pc:sldChg chg="addSp delSp modSp mod setBg">
        <pc:chgData name="梶澤 明生" userId="26405f958eed5d56" providerId="LiveId" clId="{7586DCC8-45AF-4D93-8F65-2979F9308727}" dt="2021-06-18T18:34:25.120" v="1413" actId="113"/>
        <pc:sldMkLst>
          <pc:docMk/>
          <pc:sldMk cId="1439906145" sldId="256"/>
        </pc:sldMkLst>
        <pc:spChg chg="mod ord">
          <ac:chgData name="梶澤 明生" userId="26405f958eed5d56" providerId="LiveId" clId="{7586DCC8-45AF-4D93-8F65-2979F9308727}" dt="2021-06-18T18:34:25.120" v="1413" actId="113"/>
          <ac:spMkLst>
            <pc:docMk/>
            <pc:sldMk cId="1439906145" sldId="256"/>
            <ac:spMk id="2" creationId="{96E48430-6DBA-4CCA-9C56-34C83F7838C6}"/>
          </ac:spMkLst>
        </pc:spChg>
        <pc:spChg chg="del mod">
          <ac:chgData name="梶澤 明生" userId="26405f958eed5d56" providerId="LiveId" clId="{7586DCC8-45AF-4D93-8F65-2979F9308727}" dt="2021-06-18T18:07:21.501" v="3" actId="478"/>
          <ac:spMkLst>
            <pc:docMk/>
            <pc:sldMk cId="1439906145" sldId="256"/>
            <ac:spMk id="3" creationId="{3696D991-3003-4304-9BCD-C35BB35B675D}"/>
          </ac:spMkLst>
        </pc:spChg>
        <pc:spChg chg="add del mod">
          <ac:chgData name="梶澤 明生" userId="26405f958eed5d56" providerId="LiveId" clId="{7586DCC8-45AF-4D93-8F65-2979F9308727}" dt="2021-06-18T18:07:32.216" v="5" actId="478"/>
          <ac:spMkLst>
            <pc:docMk/>
            <pc:sldMk cId="1439906145" sldId="256"/>
            <ac:spMk id="8" creationId="{51F027D7-414B-4886-B60A-B4D32F040955}"/>
          </ac:spMkLst>
        </pc:spChg>
        <pc:spChg chg="add del">
          <ac:chgData name="梶澤 明生" userId="26405f958eed5d56" providerId="LiveId" clId="{7586DCC8-45AF-4D93-8F65-2979F9308727}" dt="2021-06-18T18:07:50.263" v="11" actId="26606"/>
          <ac:spMkLst>
            <pc:docMk/>
            <pc:sldMk cId="1439906145" sldId="256"/>
            <ac:spMk id="11" creationId="{B4D3D850-2041-4B7C-AED9-54DA385B14F7}"/>
          </ac:spMkLst>
        </pc:spChg>
        <pc:spChg chg="add del">
          <ac:chgData name="梶澤 明生" userId="26405f958eed5d56" providerId="LiveId" clId="{7586DCC8-45AF-4D93-8F65-2979F9308727}" dt="2021-06-18T18:07:50.263" v="11" actId="26606"/>
          <ac:spMkLst>
            <pc:docMk/>
            <pc:sldMk cId="1439906145" sldId="256"/>
            <ac:spMk id="13" creationId="{B497CCB5-5FC2-473C-AFCC-2430CEF1DF71}"/>
          </ac:spMkLst>
        </pc:spChg>
        <pc:spChg chg="add del">
          <ac:chgData name="梶澤 明生" userId="26405f958eed5d56" providerId="LiveId" clId="{7586DCC8-45AF-4D93-8F65-2979F9308727}" dt="2021-06-18T18:07:50.263" v="11" actId="26606"/>
          <ac:spMkLst>
            <pc:docMk/>
            <pc:sldMk cId="1439906145" sldId="256"/>
            <ac:spMk id="15" creationId="{599C8C75-BFDF-44E7-A028-EEB5EDD58817}"/>
          </ac:spMkLst>
        </pc:spChg>
        <pc:spChg chg="add del">
          <ac:chgData name="梶澤 明生" userId="26405f958eed5d56" providerId="LiveId" clId="{7586DCC8-45AF-4D93-8F65-2979F9308727}" dt="2021-06-18T18:07:52.050" v="13" actId="26606"/>
          <ac:spMkLst>
            <pc:docMk/>
            <pc:sldMk cId="1439906145" sldId="256"/>
            <ac:spMk id="17" creationId="{4845A0EE-C4C8-4AE1-B3C6-1261368AC036}"/>
          </ac:spMkLst>
        </pc:spChg>
        <pc:spChg chg="add del">
          <ac:chgData name="梶澤 明生" userId="26405f958eed5d56" providerId="LiveId" clId="{7586DCC8-45AF-4D93-8F65-2979F9308727}" dt="2021-06-18T18:07:56.208" v="15" actId="26606"/>
          <ac:spMkLst>
            <pc:docMk/>
            <pc:sldMk cId="1439906145" sldId="256"/>
            <ac:spMk id="19" creationId="{FA69AAE0-49D5-4C8B-8BA2-55898C00E05E}"/>
          </ac:spMkLst>
        </pc:spChg>
        <pc:picChg chg="mod">
          <ac:chgData name="梶澤 明生" userId="26405f958eed5d56" providerId="LiveId" clId="{7586DCC8-45AF-4D93-8F65-2979F9308727}" dt="2021-06-18T18:07:56.208" v="15" actId="26606"/>
          <ac:picMkLst>
            <pc:docMk/>
            <pc:sldMk cId="1439906145" sldId="256"/>
            <ac:picMk id="5" creationId="{C45BF100-BFAD-4FD8-89F6-D875EAD6C14D}"/>
          </ac:picMkLst>
        </pc:picChg>
        <pc:picChg chg="add mod">
          <ac:chgData name="梶澤 明生" userId="26405f958eed5d56" providerId="LiveId" clId="{7586DCC8-45AF-4D93-8F65-2979F9308727}" dt="2021-06-18T18:07:56.208" v="15" actId="26606"/>
          <ac:picMkLst>
            <pc:docMk/>
            <pc:sldMk cId="1439906145" sldId="256"/>
            <ac:picMk id="6" creationId="{1CF89CCB-B870-466B-AEB5-7BCD808ACEBF}"/>
          </ac:picMkLst>
        </pc:picChg>
      </pc:sldChg>
      <pc:sldChg chg="addSp modSp mod">
        <pc:chgData name="梶澤 明生" userId="26405f958eed5d56" providerId="LiveId" clId="{7586DCC8-45AF-4D93-8F65-2979F9308727}" dt="2021-06-18T18:33:19.945" v="1375" actId="20577"/>
        <pc:sldMkLst>
          <pc:docMk/>
          <pc:sldMk cId="3276782343" sldId="257"/>
        </pc:sldMkLst>
        <pc:spChg chg="mod">
          <ac:chgData name="梶澤 明生" userId="26405f958eed5d56" providerId="LiveId" clId="{7586DCC8-45AF-4D93-8F65-2979F9308727}" dt="2021-06-18T18:33:19.945" v="1375" actId="20577"/>
          <ac:spMkLst>
            <pc:docMk/>
            <pc:sldMk cId="3276782343" sldId="257"/>
            <ac:spMk id="2" creationId="{0266DF2C-87FD-478E-AC24-B83A6C14976F}"/>
          </ac:spMkLst>
        </pc:spChg>
        <pc:spChg chg="add mod">
          <ac:chgData name="梶澤 明生" userId="26405f958eed5d56" providerId="LiveId" clId="{7586DCC8-45AF-4D93-8F65-2979F9308727}" dt="2021-06-18T18:32:37.797" v="1320" actId="1076"/>
          <ac:spMkLst>
            <pc:docMk/>
            <pc:sldMk cId="3276782343" sldId="257"/>
            <ac:spMk id="4" creationId="{64187CEE-1CD3-43EC-BA2F-2FC9284A4F12}"/>
          </ac:spMkLst>
        </pc:spChg>
        <pc:picChg chg="mod">
          <ac:chgData name="梶澤 明生" userId="26405f958eed5d56" providerId="LiveId" clId="{7586DCC8-45AF-4D93-8F65-2979F9308727}" dt="2021-06-18T18:32:35.150" v="1319" actId="1076"/>
          <ac:picMkLst>
            <pc:docMk/>
            <pc:sldMk cId="3276782343" sldId="257"/>
            <ac:picMk id="5" creationId="{1A00E2FD-7AB9-4CEC-A4D8-15E6ED41E0A8}"/>
          </ac:picMkLst>
        </pc:picChg>
        <pc:picChg chg="add mod">
          <ac:chgData name="梶澤 明生" userId="26405f958eed5d56" providerId="LiveId" clId="{7586DCC8-45AF-4D93-8F65-2979F9308727}" dt="2021-06-18T18:26:19.597" v="977" actId="1076"/>
          <ac:picMkLst>
            <pc:docMk/>
            <pc:sldMk cId="3276782343" sldId="257"/>
            <ac:picMk id="6" creationId="{8B8E3A20-F88B-4010-A2D4-E2A1CC494BF0}"/>
          </ac:picMkLst>
        </pc:picChg>
      </pc:sldChg>
      <pc:sldChg chg="modSp mod">
        <pc:chgData name="梶澤 明生" userId="26405f958eed5d56" providerId="LiveId" clId="{7586DCC8-45AF-4D93-8F65-2979F9308727}" dt="2021-06-18T18:27:09.496" v="1009" actId="20577"/>
        <pc:sldMkLst>
          <pc:docMk/>
          <pc:sldMk cId="1330665294" sldId="258"/>
        </pc:sldMkLst>
        <pc:spChg chg="mod">
          <ac:chgData name="梶澤 明生" userId="26405f958eed5d56" providerId="LiveId" clId="{7586DCC8-45AF-4D93-8F65-2979F9308727}" dt="2021-06-18T18:26:57.178" v="1000" actId="6549"/>
          <ac:spMkLst>
            <pc:docMk/>
            <pc:sldMk cId="1330665294" sldId="258"/>
            <ac:spMk id="2" creationId="{359BCA61-3ECE-4C58-B7ED-04DBCA28C5EC}"/>
          </ac:spMkLst>
        </pc:spChg>
        <pc:spChg chg="mod">
          <ac:chgData name="梶澤 明生" userId="26405f958eed5d56" providerId="LiveId" clId="{7586DCC8-45AF-4D93-8F65-2979F9308727}" dt="2021-06-18T18:27:09.496" v="1009" actId="20577"/>
          <ac:spMkLst>
            <pc:docMk/>
            <pc:sldMk cId="1330665294" sldId="258"/>
            <ac:spMk id="3" creationId="{215FA5B4-F558-476D-AA17-7D82335AEBDE}"/>
          </ac:spMkLst>
        </pc:spChg>
      </pc:sldChg>
      <pc:sldChg chg="modSp mod">
        <pc:chgData name="梶澤 明生" userId="26405f958eed5d56" providerId="LiveId" clId="{7586DCC8-45AF-4D93-8F65-2979F9308727}" dt="2021-06-18T18:17:05.849" v="458" actId="20577"/>
        <pc:sldMkLst>
          <pc:docMk/>
          <pc:sldMk cId="3583455560" sldId="259"/>
        </pc:sldMkLst>
        <pc:spChg chg="mod">
          <ac:chgData name="梶澤 明生" userId="26405f958eed5d56" providerId="LiveId" clId="{7586DCC8-45AF-4D93-8F65-2979F9308727}" dt="2021-06-18T18:17:05.849" v="458" actId="20577"/>
          <ac:spMkLst>
            <pc:docMk/>
            <pc:sldMk cId="3583455560" sldId="259"/>
            <ac:spMk id="3" creationId="{F06EF459-F2D2-4844-A137-7CEA3B165898}"/>
          </ac:spMkLst>
        </pc:spChg>
      </pc:sldChg>
      <pc:sldChg chg="addSp delSp modSp mod">
        <pc:chgData name="梶澤 明生" userId="26405f958eed5d56" providerId="LiveId" clId="{7586DCC8-45AF-4D93-8F65-2979F9308727}" dt="2021-06-18T18:30:18.154" v="1210" actId="20577"/>
        <pc:sldMkLst>
          <pc:docMk/>
          <pc:sldMk cId="4180548614" sldId="260"/>
        </pc:sldMkLst>
        <pc:spChg chg="mod">
          <ac:chgData name="梶澤 明生" userId="26405f958eed5d56" providerId="LiveId" clId="{7586DCC8-45AF-4D93-8F65-2979F9308727}" dt="2021-06-18T18:14:49.241" v="252" actId="20577"/>
          <ac:spMkLst>
            <pc:docMk/>
            <pc:sldMk cId="4180548614" sldId="260"/>
            <ac:spMk id="2" creationId="{3E1859B2-6CA4-4DE0-90E8-BEB2BF04AE1A}"/>
          </ac:spMkLst>
        </pc:spChg>
        <pc:spChg chg="mod">
          <ac:chgData name="梶澤 明生" userId="26405f958eed5d56" providerId="LiveId" clId="{7586DCC8-45AF-4D93-8F65-2979F9308727}" dt="2021-06-18T18:29:25.841" v="1139" actId="20577"/>
          <ac:spMkLst>
            <pc:docMk/>
            <pc:sldMk cId="4180548614" sldId="260"/>
            <ac:spMk id="9" creationId="{A38A9F10-B96F-41E2-813D-ED842C6721BA}"/>
          </ac:spMkLst>
        </pc:spChg>
        <pc:spChg chg="mod">
          <ac:chgData name="梶澤 明生" userId="26405f958eed5d56" providerId="LiveId" clId="{7586DCC8-45AF-4D93-8F65-2979F9308727}" dt="2021-06-18T18:12:08.336" v="103" actId="1038"/>
          <ac:spMkLst>
            <pc:docMk/>
            <pc:sldMk cId="4180548614" sldId="260"/>
            <ac:spMk id="15" creationId="{2384EE08-9713-49D9-939F-839EB83DCB38}"/>
          </ac:spMkLst>
        </pc:spChg>
        <pc:spChg chg="add mod">
          <ac:chgData name="梶澤 明生" userId="26405f958eed5d56" providerId="LiveId" clId="{7586DCC8-45AF-4D93-8F65-2979F9308727}" dt="2021-06-18T18:12:20.542" v="105" actId="571"/>
          <ac:spMkLst>
            <pc:docMk/>
            <pc:sldMk cId="4180548614" sldId="260"/>
            <ac:spMk id="24" creationId="{6C957D10-1743-4AF7-9B1D-4049D86B9281}"/>
          </ac:spMkLst>
        </pc:spChg>
        <pc:spChg chg="mod">
          <ac:chgData name="梶澤 明生" userId="26405f958eed5d56" providerId="LiveId" clId="{7586DCC8-45AF-4D93-8F65-2979F9308727}" dt="2021-06-18T18:30:18.154" v="1210" actId="20577"/>
          <ac:spMkLst>
            <pc:docMk/>
            <pc:sldMk cId="4180548614" sldId="260"/>
            <ac:spMk id="28" creationId="{81683601-11F0-4508-8D6D-5BAFD8D7776B}"/>
          </ac:spMkLst>
        </pc:spChg>
        <pc:spChg chg="del">
          <ac:chgData name="梶澤 明生" userId="26405f958eed5d56" providerId="LiveId" clId="{7586DCC8-45AF-4D93-8F65-2979F9308727}" dt="2021-06-18T18:12:11.137" v="104" actId="478"/>
          <ac:spMkLst>
            <pc:docMk/>
            <pc:sldMk cId="4180548614" sldId="260"/>
            <ac:spMk id="30" creationId="{CC1DBE13-2102-4B29-BC73-6F536CE7F64E}"/>
          </ac:spMkLst>
        </pc:spChg>
        <pc:spChg chg="add mod">
          <ac:chgData name="梶澤 明生" userId="26405f958eed5d56" providerId="LiveId" clId="{7586DCC8-45AF-4D93-8F65-2979F9308727}" dt="2021-06-18T18:14:06.879" v="227" actId="20577"/>
          <ac:spMkLst>
            <pc:docMk/>
            <pc:sldMk cId="4180548614" sldId="260"/>
            <ac:spMk id="33" creationId="{5C51A683-CBD9-4844-BBDE-54C657E2F90A}"/>
          </ac:spMkLst>
        </pc:spChg>
      </pc:sldChg>
      <pc:sldChg chg="addSp modSp mod">
        <pc:chgData name="梶澤 明生" userId="26405f958eed5d56" providerId="LiveId" clId="{7586DCC8-45AF-4D93-8F65-2979F9308727}" dt="2021-06-18T18:41:23.800" v="1579" actId="1035"/>
        <pc:sldMkLst>
          <pc:docMk/>
          <pc:sldMk cId="2246108081" sldId="262"/>
        </pc:sldMkLst>
        <pc:spChg chg="mod">
          <ac:chgData name="梶澤 明生" userId="26405f958eed5d56" providerId="LiveId" clId="{7586DCC8-45AF-4D93-8F65-2979F9308727}" dt="2021-06-18T18:35:38.161" v="1428" actId="14100"/>
          <ac:spMkLst>
            <pc:docMk/>
            <pc:sldMk cId="2246108081" sldId="262"/>
            <ac:spMk id="2" creationId="{37B332F8-0398-46C9-AA92-5DA7BCF5D512}"/>
          </ac:spMkLst>
        </pc:spChg>
        <pc:spChg chg="add mod">
          <ac:chgData name="梶澤 明生" userId="26405f958eed5d56" providerId="LiveId" clId="{7586DCC8-45AF-4D93-8F65-2979F9308727}" dt="2021-06-18T18:41:23.800" v="1579" actId="1035"/>
          <ac:spMkLst>
            <pc:docMk/>
            <pc:sldMk cId="2246108081" sldId="262"/>
            <ac:spMk id="8" creationId="{8C93E519-D6A3-43DB-A8FF-0E4E5BD7631C}"/>
          </ac:spMkLst>
        </pc:spChg>
        <pc:spChg chg="mod">
          <ac:chgData name="梶澤 明生" userId="26405f958eed5d56" providerId="LiveId" clId="{7586DCC8-45AF-4D93-8F65-2979F9308727}" dt="2021-06-18T18:40:17.285" v="1555" actId="20577"/>
          <ac:spMkLst>
            <pc:docMk/>
            <pc:sldMk cId="2246108081" sldId="262"/>
            <ac:spMk id="444" creationId="{F06EF459-F2D2-4844-A137-7CEA3B165898}"/>
          </ac:spMkLst>
        </pc:spChg>
      </pc:sldChg>
      <pc:sldChg chg="addSp delSp modSp new mod setBg">
        <pc:chgData name="梶澤 明生" userId="26405f958eed5d56" providerId="LiveId" clId="{7586DCC8-45AF-4D93-8F65-2979F9308727}" dt="2021-06-18T18:52:58.337" v="2195" actId="6549"/>
        <pc:sldMkLst>
          <pc:docMk/>
          <pc:sldMk cId="2941739112" sldId="263"/>
        </pc:sldMkLst>
        <pc:spChg chg="mod ord">
          <ac:chgData name="梶澤 明生" userId="26405f958eed5d56" providerId="LiveId" clId="{7586DCC8-45AF-4D93-8F65-2979F9308727}" dt="2021-06-18T18:52:32.488" v="2180" actId="20577"/>
          <ac:spMkLst>
            <pc:docMk/>
            <pc:sldMk cId="2941739112" sldId="263"/>
            <ac:spMk id="2" creationId="{8BA33491-DCB3-46BF-8ABD-752EB3C4097C}"/>
          </ac:spMkLst>
        </pc:spChg>
        <pc:spChg chg="del">
          <ac:chgData name="梶澤 明生" userId="26405f958eed5d56" providerId="LiveId" clId="{7586DCC8-45AF-4D93-8F65-2979F9308727}" dt="2021-06-18T18:42:11.167" v="1581" actId="931"/>
          <ac:spMkLst>
            <pc:docMk/>
            <pc:sldMk cId="2941739112" sldId="263"/>
            <ac:spMk id="3" creationId="{605AF962-7FA6-4A28-8020-ECA27640FDB2}"/>
          </ac:spMkLst>
        </pc:spChg>
        <pc:spChg chg="add del">
          <ac:chgData name="梶澤 明生" userId="26405f958eed5d56" providerId="LiveId" clId="{7586DCC8-45AF-4D93-8F65-2979F9308727}" dt="2021-06-18T18:44:34.540" v="1859" actId="26606"/>
          <ac:spMkLst>
            <pc:docMk/>
            <pc:sldMk cId="2941739112" sldId="263"/>
            <ac:spMk id="9" creationId="{CEF54898-FD36-4A66-A2CC-99CF36D31F4B}"/>
          </ac:spMkLst>
        </pc:spChg>
        <pc:spChg chg="add del">
          <ac:chgData name="梶澤 明生" userId="26405f958eed5d56" providerId="LiveId" clId="{7586DCC8-45AF-4D93-8F65-2979F9308727}" dt="2021-06-18T18:44:33.567" v="1857" actId="26606"/>
          <ac:spMkLst>
            <pc:docMk/>
            <pc:sldMk cId="2941739112" sldId="263"/>
            <ac:spMk id="10" creationId="{75F4D120-3921-42A8-A063-46B023CB0CDA}"/>
          </ac:spMkLst>
        </pc:spChg>
        <pc:spChg chg="add del">
          <ac:chgData name="梶澤 明生" userId="26405f958eed5d56" providerId="LiveId" clId="{7586DCC8-45AF-4D93-8F65-2979F9308727}" dt="2021-06-18T18:44:34.540" v="1859" actId="26606"/>
          <ac:spMkLst>
            <pc:docMk/>
            <pc:sldMk cId="2941739112" sldId="263"/>
            <ac:spMk id="14" creationId="{EBF87945-A001-489F-9D9B-7D9435F0B9CA}"/>
          </ac:spMkLst>
        </pc:spChg>
        <pc:spChg chg="add del">
          <ac:chgData name="梶澤 明生" userId="26405f958eed5d56" providerId="LiveId" clId="{7586DCC8-45AF-4D93-8F65-2979F9308727}" dt="2021-06-18T18:44:34.540" v="1859" actId="26606"/>
          <ac:spMkLst>
            <pc:docMk/>
            <pc:sldMk cId="2941739112" sldId="263"/>
            <ac:spMk id="15" creationId="{FF9B822F-893E-44C8-963C-64F50ACECBB2}"/>
          </ac:spMkLst>
        </pc:spChg>
        <pc:spChg chg="add del">
          <ac:chgData name="梶澤 明生" userId="26405f958eed5d56" providerId="LiveId" clId="{7586DCC8-45AF-4D93-8F65-2979F9308727}" dt="2021-06-18T18:44:44.087" v="1869" actId="26606"/>
          <ac:spMkLst>
            <pc:docMk/>
            <pc:sldMk cId="2941739112" sldId="263"/>
            <ac:spMk id="16" creationId="{55D4142C-5077-457F-A6AD-3FECFDB39685}"/>
          </ac:spMkLst>
        </pc:spChg>
        <pc:spChg chg="add del">
          <ac:chgData name="梶澤 明生" userId="26405f958eed5d56" providerId="LiveId" clId="{7586DCC8-45AF-4D93-8F65-2979F9308727}" dt="2021-06-18T18:44:36.056" v="1861" actId="26606"/>
          <ac:spMkLst>
            <pc:docMk/>
            <pc:sldMk cId="2941739112" sldId="263"/>
            <ac:spMk id="17" creationId="{EBF87945-A001-489F-9D9B-7D9435F0B9CA}"/>
          </ac:spMkLst>
        </pc:spChg>
        <pc:spChg chg="add del">
          <ac:chgData name="梶澤 明生" userId="26405f958eed5d56" providerId="LiveId" clId="{7586DCC8-45AF-4D93-8F65-2979F9308727}" dt="2021-06-18T18:44:36.056" v="1861" actId="26606"/>
          <ac:spMkLst>
            <pc:docMk/>
            <pc:sldMk cId="2941739112" sldId="263"/>
            <ac:spMk id="18" creationId="{5C3082C6-8A28-4CD4-8184-0D6B7BD25070}"/>
          </ac:spMkLst>
        </pc:spChg>
        <pc:spChg chg="add del">
          <ac:chgData name="梶澤 明生" userId="26405f958eed5d56" providerId="LiveId" clId="{7586DCC8-45AF-4D93-8F65-2979F9308727}" dt="2021-06-18T18:44:38.552" v="1863" actId="26606"/>
          <ac:spMkLst>
            <pc:docMk/>
            <pc:sldMk cId="2941739112" sldId="263"/>
            <ac:spMk id="20" creationId="{C13237C8-E62C-4F0D-A318-BD6FB6C2D138}"/>
          </ac:spMkLst>
        </pc:spChg>
        <pc:spChg chg="add del">
          <ac:chgData name="梶澤 明生" userId="26405f958eed5d56" providerId="LiveId" clId="{7586DCC8-45AF-4D93-8F65-2979F9308727}" dt="2021-06-18T18:44:38.552" v="1863" actId="26606"/>
          <ac:spMkLst>
            <pc:docMk/>
            <pc:sldMk cId="2941739112" sldId="263"/>
            <ac:spMk id="21" creationId="{201CC55D-ED54-4C5C-95E6-10947BD1103B}"/>
          </ac:spMkLst>
        </pc:spChg>
        <pc:spChg chg="add del">
          <ac:chgData name="梶澤 明生" userId="26405f958eed5d56" providerId="LiveId" clId="{7586DCC8-45AF-4D93-8F65-2979F9308727}" dt="2021-06-18T18:44:38.552" v="1863" actId="26606"/>
          <ac:spMkLst>
            <pc:docMk/>
            <pc:sldMk cId="2941739112" sldId="263"/>
            <ac:spMk id="22" creationId="{19C9EAEA-39D0-4B0E-A0EB-51E7B26740B1}"/>
          </ac:spMkLst>
        </pc:spChg>
        <pc:spChg chg="add del">
          <ac:chgData name="梶澤 明生" userId="26405f958eed5d56" providerId="LiveId" clId="{7586DCC8-45AF-4D93-8F65-2979F9308727}" dt="2021-06-18T18:44:38.552" v="1863" actId="26606"/>
          <ac:spMkLst>
            <pc:docMk/>
            <pc:sldMk cId="2941739112" sldId="263"/>
            <ac:spMk id="25" creationId="{3873B707-463F-40B0-8227-E8CC6C67EB25}"/>
          </ac:spMkLst>
        </pc:spChg>
        <pc:spChg chg="add del">
          <ac:chgData name="梶澤 明生" userId="26405f958eed5d56" providerId="LiveId" clId="{7586DCC8-45AF-4D93-8F65-2979F9308727}" dt="2021-06-18T18:44:38.552" v="1863" actId="26606"/>
          <ac:spMkLst>
            <pc:docMk/>
            <pc:sldMk cId="2941739112" sldId="263"/>
            <ac:spMk id="26" creationId="{2D719A3D-D87D-43EA-8A17-7679CFD66512}"/>
          </ac:spMkLst>
        </pc:spChg>
        <pc:spChg chg="add del">
          <ac:chgData name="梶澤 明生" userId="26405f958eed5d56" providerId="LiveId" clId="{7586DCC8-45AF-4D93-8F65-2979F9308727}" dt="2021-06-18T18:44:39.822" v="1865" actId="26606"/>
          <ac:spMkLst>
            <pc:docMk/>
            <pc:sldMk cId="2941739112" sldId="263"/>
            <ac:spMk id="28" creationId="{84ECDE7A-6944-466D-8FFE-149A29BA6BAE}"/>
          </ac:spMkLst>
        </pc:spChg>
        <pc:spChg chg="add del">
          <ac:chgData name="梶澤 明生" userId="26405f958eed5d56" providerId="LiveId" clId="{7586DCC8-45AF-4D93-8F65-2979F9308727}" dt="2021-06-18T18:44:39.822" v="1865" actId="26606"/>
          <ac:spMkLst>
            <pc:docMk/>
            <pc:sldMk cId="2941739112" sldId="263"/>
            <ac:spMk id="29" creationId="{B3420082-9415-44EC-802E-C77D71D59C57}"/>
          </ac:spMkLst>
        </pc:spChg>
        <pc:spChg chg="add del">
          <ac:chgData name="梶澤 明生" userId="26405f958eed5d56" providerId="LiveId" clId="{7586DCC8-45AF-4D93-8F65-2979F9308727}" dt="2021-06-18T18:44:39.822" v="1865" actId="26606"/>
          <ac:spMkLst>
            <pc:docMk/>
            <pc:sldMk cId="2941739112" sldId="263"/>
            <ac:spMk id="30" creationId="{55A52C45-1FCB-4636-A80F-2849B8226C01}"/>
          </ac:spMkLst>
        </pc:spChg>
        <pc:spChg chg="add del">
          <ac:chgData name="梶澤 明生" userId="26405f958eed5d56" providerId="LiveId" clId="{7586DCC8-45AF-4D93-8F65-2979F9308727}" dt="2021-06-18T18:44:39.822" v="1865" actId="26606"/>
          <ac:spMkLst>
            <pc:docMk/>
            <pc:sldMk cId="2941739112" sldId="263"/>
            <ac:spMk id="31" creationId="{768EB4DD-3704-43AD-92B3-C4E0C6EA92CB}"/>
          </ac:spMkLst>
        </pc:spChg>
        <pc:spChg chg="add del">
          <ac:chgData name="梶澤 明生" userId="26405f958eed5d56" providerId="LiveId" clId="{7586DCC8-45AF-4D93-8F65-2979F9308727}" dt="2021-06-18T18:44:39.822" v="1865" actId="26606"/>
          <ac:spMkLst>
            <pc:docMk/>
            <pc:sldMk cId="2941739112" sldId="263"/>
            <ac:spMk id="32" creationId="{501AD3CB-0A5F-41C9-83E6-B4B724D74B53}"/>
          </ac:spMkLst>
        </pc:spChg>
        <pc:spChg chg="add del">
          <ac:chgData name="梶澤 明生" userId="26405f958eed5d56" providerId="LiveId" clId="{7586DCC8-45AF-4D93-8F65-2979F9308727}" dt="2021-06-18T18:44:41.072" v="1867" actId="26606"/>
          <ac:spMkLst>
            <pc:docMk/>
            <pc:sldMk cId="2941739112" sldId="263"/>
            <ac:spMk id="34" creationId="{4038CB10-1F5C-4D54-9DF7-12586DE5B007}"/>
          </ac:spMkLst>
        </pc:spChg>
        <pc:spChg chg="add del">
          <ac:chgData name="梶澤 明生" userId="26405f958eed5d56" providerId="LiveId" clId="{7586DCC8-45AF-4D93-8F65-2979F9308727}" dt="2021-06-18T18:44:41.072" v="1867" actId="26606"/>
          <ac:spMkLst>
            <pc:docMk/>
            <pc:sldMk cId="2941739112" sldId="263"/>
            <ac:spMk id="35" creationId="{73ED6512-6858-4552-B699-9A97FE9A4EA2}"/>
          </ac:spMkLst>
        </pc:spChg>
        <pc:spChg chg="add del">
          <ac:chgData name="梶澤 明生" userId="26405f958eed5d56" providerId="LiveId" clId="{7586DCC8-45AF-4D93-8F65-2979F9308727}" dt="2021-06-18T18:44:41.072" v="1867" actId="26606"/>
          <ac:spMkLst>
            <pc:docMk/>
            <pc:sldMk cId="2941739112" sldId="263"/>
            <ac:spMk id="36" creationId="{4BC784BE-1ED6-4ADF-BD68-B6D8D5A0055C}"/>
          </ac:spMkLst>
        </pc:spChg>
        <pc:spChg chg="add mod">
          <ac:chgData name="梶澤 明生" userId="26405f958eed5d56" providerId="LiveId" clId="{7586DCC8-45AF-4D93-8F65-2979F9308727}" dt="2021-06-18T18:52:58.337" v="2195" actId="6549"/>
          <ac:spMkLst>
            <pc:docMk/>
            <pc:sldMk cId="2941739112" sldId="263"/>
            <ac:spMk id="37" creationId="{25DBD0F2-35A1-4FB8-9480-37D68D0C1765}"/>
          </ac:spMkLst>
        </pc:spChg>
        <pc:spChg chg="add del">
          <ac:chgData name="梶澤 明生" userId="26405f958eed5d56" providerId="LiveId" clId="{7586DCC8-45AF-4D93-8F65-2979F9308727}" dt="2021-06-18T18:44:44.087" v="1869" actId="26606"/>
          <ac:spMkLst>
            <pc:docMk/>
            <pc:sldMk cId="2941739112" sldId="263"/>
            <ac:spMk id="38" creationId="{8FC9BE17-9A7B-462D-AE50-3D8777387304}"/>
          </ac:spMkLst>
        </pc:spChg>
        <pc:spChg chg="add del">
          <ac:chgData name="梶澤 明生" userId="26405f958eed5d56" providerId="LiveId" clId="{7586DCC8-45AF-4D93-8F65-2979F9308727}" dt="2021-06-18T18:44:44.087" v="1869" actId="26606"/>
          <ac:spMkLst>
            <pc:docMk/>
            <pc:sldMk cId="2941739112" sldId="263"/>
            <ac:spMk id="39" creationId="{3EBE8569-6AEC-4B8C-8D53-2DE337CDBA65}"/>
          </ac:spMkLst>
        </pc:spChg>
        <pc:spChg chg="add del">
          <ac:chgData name="梶澤 明生" userId="26405f958eed5d56" providerId="LiveId" clId="{7586DCC8-45AF-4D93-8F65-2979F9308727}" dt="2021-06-18T18:44:44.087" v="1869" actId="26606"/>
          <ac:spMkLst>
            <pc:docMk/>
            <pc:sldMk cId="2941739112" sldId="263"/>
            <ac:spMk id="40" creationId="{7A5F0580-5EE9-419F-96EE-B6529EF6E7D0}"/>
          </ac:spMkLst>
        </pc:spChg>
        <pc:spChg chg="add del">
          <ac:chgData name="梶澤 明生" userId="26405f958eed5d56" providerId="LiveId" clId="{7586DCC8-45AF-4D93-8F65-2979F9308727}" dt="2021-06-18T18:44:44.087" v="1869" actId="26606"/>
          <ac:spMkLst>
            <pc:docMk/>
            <pc:sldMk cId="2941739112" sldId="263"/>
            <ac:spMk id="41" creationId="{2BD26A74-06E7-4816-81F2-61396CD9E4DC}"/>
          </ac:spMkLst>
        </pc:spChg>
        <pc:spChg chg="add mod">
          <ac:chgData name="梶澤 明生" userId="26405f958eed5d56" providerId="LiveId" clId="{7586DCC8-45AF-4D93-8F65-2979F9308727}" dt="2021-06-18T18:52:05.148" v="2171" actId="120"/>
          <ac:spMkLst>
            <pc:docMk/>
            <pc:sldMk cId="2941739112" sldId="263"/>
            <ac:spMk id="42" creationId="{73970FED-0C8B-4020-BC9E-3DC28A73CF95}"/>
          </ac:spMkLst>
        </pc:spChg>
        <pc:spChg chg="add del">
          <ac:chgData name="梶澤 明生" userId="26405f958eed5d56" providerId="LiveId" clId="{7586DCC8-45AF-4D93-8F65-2979F9308727}" dt="2021-06-18T18:44:48.874" v="1871" actId="26606"/>
          <ac:spMkLst>
            <pc:docMk/>
            <pc:sldMk cId="2941739112" sldId="263"/>
            <ac:spMk id="43" creationId="{3CD9DF72-87A3-404E-A828-84CBF11A8303}"/>
          </ac:spMkLst>
        </pc:spChg>
        <pc:spChg chg="add del">
          <ac:chgData name="梶澤 明生" userId="26405f958eed5d56" providerId="LiveId" clId="{7586DCC8-45AF-4D93-8F65-2979F9308727}" dt="2021-06-18T18:44:48.874" v="1871" actId="26606"/>
          <ac:spMkLst>
            <pc:docMk/>
            <pc:sldMk cId="2941739112" sldId="263"/>
            <ac:spMk id="45" creationId="{1CD7F62C-ABDE-4EF5-AEF8-61E527E995AD}"/>
          </ac:spMkLst>
        </pc:spChg>
        <pc:grpChg chg="add del">
          <ac:chgData name="梶澤 明生" userId="26405f958eed5d56" providerId="LiveId" clId="{7586DCC8-45AF-4D93-8F65-2979F9308727}" dt="2021-06-18T18:44:38.552" v="1863" actId="26606"/>
          <ac:grpSpMkLst>
            <pc:docMk/>
            <pc:sldMk cId="2941739112" sldId="263"/>
            <ac:grpSpMk id="23" creationId="{1DE889C7-FAD6-4397-98E2-05D503484459}"/>
          </ac:grpSpMkLst>
        </pc:grpChg>
        <pc:picChg chg="add mod">
          <ac:chgData name="梶澤 明生" userId="26405f958eed5d56" providerId="LiveId" clId="{7586DCC8-45AF-4D93-8F65-2979F9308727}" dt="2021-06-18T18:51:42.841" v="2163" actId="1076"/>
          <ac:picMkLst>
            <pc:docMk/>
            <pc:sldMk cId="2941739112" sldId="263"/>
            <ac:picMk id="5" creationId="{1E32ABB7-9EE6-4B72-A5E8-E216167C7AE3}"/>
          </ac:picMkLst>
        </pc:picChg>
        <pc:picChg chg="add del">
          <ac:chgData name="梶澤 明生" userId="26405f958eed5d56" providerId="LiveId" clId="{7586DCC8-45AF-4D93-8F65-2979F9308727}" dt="2021-06-18T18:44:33.567" v="1857" actId="26606"/>
          <ac:picMkLst>
            <pc:docMk/>
            <pc:sldMk cId="2941739112" sldId="263"/>
            <ac:picMk id="12" creationId="{9D01B3E5-85F4-41A9-A504-D5E6268DEC1D}"/>
          </ac:picMkLst>
        </pc:picChg>
        <pc:cxnChg chg="add del">
          <ac:chgData name="梶澤 明生" userId="26405f958eed5d56" providerId="LiveId" clId="{7586DCC8-45AF-4D93-8F65-2979F9308727}" dt="2021-06-18T18:44:48.874" v="1871" actId="26606"/>
          <ac:cxnSpMkLst>
            <pc:docMk/>
            <pc:sldMk cId="2941739112" sldId="263"/>
            <ac:cxnSpMk id="44" creationId="{20E3A342-4D61-4E3F-AF90-1AB42AEB96CC}"/>
          </ac:cxnSpMkLst>
        </pc:cxnChg>
      </pc:sldChg>
    </pc:docChg>
  </pc:docChgLst>
  <pc:docChgLst>
    <pc:chgData name="梶澤 明生" userId="26405f958eed5d56" providerId="LiveId" clId="{72ED2AE2-DE46-4D89-9392-4894E2C7FF2D}"/>
    <pc:docChg chg="undo redo custSel addSld modSld">
      <pc:chgData name="梶澤 明生" userId="26405f958eed5d56" providerId="LiveId" clId="{72ED2AE2-DE46-4D89-9392-4894E2C7FF2D}" dt="2021-03-17T14:56:50.552" v="6313" actId="113"/>
      <pc:docMkLst>
        <pc:docMk/>
      </pc:docMkLst>
      <pc:sldChg chg="modSp mod">
        <pc:chgData name="梶澤 明生" userId="26405f958eed5d56" providerId="LiveId" clId="{72ED2AE2-DE46-4D89-9392-4894E2C7FF2D}" dt="2021-03-16T14:04:00.749" v="2210" actId="20577"/>
        <pc:sldMkLst>
          <pc:docMk/>
          <pc:sldMk cId="1439906145" sldId="256"/>
        </pc:sldMkLst>
        <pc:spChg chg="mod">
          <ac:chgData name="梶澤 明生" userId="26405f958eed5d56" providerId="LiveId" clId="{72ED2AE2-DE46-4D89-9392-4894E2C7FF2D}" dt="2021-03-16T14:04:00.749" v="2210" actId="20577"/>
          <ac:spMkLst>
            <pc:docMk/>
            <pc:sldMk cId="1439906145" sldId="256"/>
            <ac:spMk id="2" creationId="{96E48430-6DBA-4CCA-9C56-34C83F7838C6}"/>
          </ac:spMkLst>
        </pc:spChg>
      </pc:sldChg>
      <pc:sldChg chg="modSp mod">
        <pc:chgData name="梶澤 明生" userId="26405f958eed5d56" providerId="LiveId" clId="{72ED2AE2-DE46-4D89-9392-4894E2C7FF2D}" dt="2021-03-15T16:56:29.296" v="120" actId="122"/>
        <pc:sldMkLst>
          <pc:docMk/>
          <pc:sldMk cId="3276782343" sldId="257"/>
        </pc:sldMkLst>
        <pc:spChg chg="mod">
          <ac:chgData name="梶澤 明生" userId="26405f958eed5d56" providerId="LiveId" clId="{72ED2AE2-DE46-4D89-9392-4894E2C7FF2D}" dt="2021-03-15T16:56:29.296" v="120" actId="122"/>
          <ac:spMkLst>
            <pc:docMk/>
            <pc:sldMk cId="3276782343" sldId="257"/>
            <ac:spMk id="2" creationId="{0266DF2C-87FD-478E-AC24-B83A6C14976F}"/>
          </ac:spMkLst>
        </pc:spChg>
      </pc:sldChg>
      <pc:sldChg chg="addSp delSp modSp mod setBg">
        <pc:chgData name="梶澤 明生" userId="26405f958eed5d56" providerId="LiveId" clId="{72ED2AE2-DE46-4D89-9392-4894E2C7FF2D}" dt="2021-03-16T14:15:21.732" v="2768" actId="20577"/>
        <pc:sldMkLst>
          <pc:docMk/>
          <pc:sldMk cId="1330665294" sldId="258"/>
        </pc:sldMkLst>
        <pc:spChg chg="mod">
          <ac:chgData name="梶澤 明生" userId="26405f958eed5d56" providerId="LiveId" clId="{72ED2AE2-DE46-4D89-9392-4894E2C7FF2D}" dt="2021-03-16T13:58:41.757" v="1942" actId="207"/>
          <ac:spMkLst>
            <pc:docMk/>
            <pc:sldMk cId="1330665294" sldId="258"/>
            <ac:spMk id="2" creationId="{359BCA61-3ECE-4C58-B7ED-04DBCA28C5EC}"/>
          </ac:spMkLst>
        </pc:spChg>
        <pc:spChg chg="mod">
          <ac:chgData name="梶澤 明生" userId="26405f958eed5d56" providerId="LiveId" clId="{72ED2AE2-DE46-4D89-9392-4894E2C7FF2D}" dt="2021-03-16T14:15:21.732" v="2768" actId="20577"/>
          <ac:spMkLst>
            <pc:docMk/>
            <pc:sldMk cId="1330665294" sldId="258"/>
            <ac:spMk id="3" creationId="{215FA5B4-F558-476D-AA17-7D82335AEBDE}"/>
          </ac:spMkLst>
        </pc:spChg>
        <pc:spChg chg="add del">
          <ac:chgData name="梶澤 明生" userId="26405f958eed5d56" providerId="LiveId" clId="{72ED2AE2-DE46-4D89-9392-4894E2C7FF2D}" dt="2021-03-16T13:56:39.710" v="1894" actId="26606"/>
          <ac:spMkLst>
            <pc:docMk/>
            <pc:sldMk cId="1330665294" sldId="258"/>
            <ac:spMk id="8" creationId="{1B15ED52-F352-441B-82BF-E0EA34836D08}"/>
          </ac:spMkLst>
        </pc:spChg>
        <pc:spChg chg="add del">
          <ac:chgData name="梶澤 明生" userId="26405f958eed5d56" providerId="LiveId" clId="{72ED2AE2-DE46-4D89-9392-4894E2C7FF2D}" dt="2021-03-16T13:56:39.710" v="1894" actId="26606"/>
          <ac:spMkLst>
            <pc:docMk/>
            <pc:sldMk cId="1330665294" sldId="258"/>
            <ac:spMk id="10" creationId="{3B2E3793-BFE6-45A2-9B7B-E18844431C99}"/>
          </ac:spMkLst>
        </pc:spChg>
        <pc:spChg chg="add del">
          <ac:chgData name="梶澤 明生" userId="26405f958eed5d56" providerId="LiveId" clId="{72ED2AE2-DE46-4D89-9392-4894E2C7FF2D}" dt="2021-03-16T13:56:39.710" v="1894" actId="26606"/>
          <ac:spMkLst>
            <pc:docMk/>
            <pc:sldMk cId="1330665294" sldId="258"/>
            <ac:spMk id="12" creationId="{BC4C4868-CB8F-4AF9-9CDB-8108F2C19B67}"/>
          </ac:spMkLst>
        </pc:spChg>
        <pc:spChg chg="add del">
          <ac:chgData name="梶澤 明生" userId="26405f958eed5d56" providerId="LiveId" clId="{72ED2AE2-DE46-4D89-9392-4894E2C7FF2D}" dt="2021-03-16T13:56:39.710" v="1894" actId="26606"/>
          <ac:spMkLst>
            <pc:docMk/>
            <pc:sldMk cId="1330665294" sldId="258"/>
            <ac:spMk id="14" creationId="{375E0459-6403-40CD-989D-56A4407CA12E}"/>
          </ac:spMkLst>
        </pc:spChg>
        <pc:spChg chg="add del">
          <ac:chgData name="梶澤 明生" userId="26405f958eed5d56" providerId="LiveId" clId="{72ED2AE2-DE46-4D89-9392-4894E2C7FF2D}" dt="2021-03-16T13:56:39.710" v="1894" actId="26606"/>
          <ac:spMkLst>
            <pc:docMk/>
            <pc:sldMk cId="1330665294" sldId="258"/>
            <ac:spMk id="16" creationId="{53E5B1A8-3AC9-4BD1-9BBC-78CA94F2D1BA}"/>
          </ac:spMkLst>
        </pc:spChg>
        <pc:spChg chg="add del">
          <ac:chgData name="梶澤 明生" userId="26405f958eed5d56" providerId="LiveId" clId="{72ED2AE2-DE46-4D89-9392-4894E2C7FF2D}" dt="2021-03-16T13:56:43.445" v="1896" actId="26606"/>
          <ac:spMkLst>
            <pc:docMk/>
            <pc:sldMk cId="1330665294" sldId="258"/>
            <ac:spMk id="18" creationId="{7CB4857B-ED7C-444D-9F04-2F885114A1C2}"/>
          </ac:spMkLst>
        </pc:spChg>
        <pc:spChg chg="add del">
          <ac:chgData name="梶澤 明生" userId="26405f958eed5d56" providerId="LiveId" clId="{72ED2AE2-DE46-4D89-9392-4894E2C7FF2D}" dt="2021-03-16T13:56:43.445" v="1896" actId="26606"/>
          <ac:spMkLst>
            <pc:docMk/>
            <pc:sldMk cId="1330665294" sldId="258"/>
            <ac:spMk id="19" creationId="{D18046FB-44EA-4FD8-A585-EA09A319B2D0}"/>
          </ac:spMkLst>
        </pc:spChg>
        <pc:spChg chg="add del">
          <ac:chgData name="梶澤 明生" userId="26405f958eed5d56" providerId="LiveId" clId="{72ED2AE2-DE46-4D89-9392-4894E2C7FF2D}" dt="2021-03-16T13:56:43.445" v="1896" actId="26606"/>
          <ac:spMkLst>
            <pc:docMk/>
            <pc:sldMk cId="1330665294" sldId="258"/>
            <ac:spMk id="20" creationId="{479F5F2B-8B58-4140-AE6A-51F6C67B18D9}"/>
          </ac:spMkLst>
        </pc:spChg>
        <pc:spChg chg="add del">
          <ac:chgData name="梶澤 明生" userId="26405f958eed5d56" providerId="LiveId" clId="{72ED2AE2-DE46-4D89-9392-4894E2C7FF2D}" dt="2021-03-16T13:56:50.319" v="1898" actId="26606"/>
          <ac:spMkLst>
            <pc:docMk/>
            <pc:sldMk cId="1330665294" sldId="258"/>
            <ac:spMk id="22" creationId="{6A1473A6-3F22-483E-8A30-80B9D2B14592}"/>
          </ac:spMkLst>
        </pc:spChg>
        <pc:spChg chg="add del">
          <ac:chgData name="梶澤 明生" userId="26405f958eed5d56" providerId="LiveId" clId="{72ED2AE2-DE46-4D89-9392-4894E2C7FF2D}" dt="2021-03-16T13:56:53.181" v="1900" actId="26606"/>
          <ac:spMkLst>
            <pc:docMk/>
            <pc:sldMk cId="1330665294" sldId="258"/>
            <ac:spMk id="26" creationId="{827B839B-9ADE-406B-8590-F1CAEDED45A1}"/>
          </ac:spMkLst>
        </pc:spChg>
        <pc:spChg chg="add del">
          <ac:chgData name="梶澤 明生" userId="26405f958eed5d56" providerId="LiveId" clId="{72ED2AE2-DE46-4D89-9392-4894E2C7FF2D}" dt="2021-03-16T13:56:53.181" v="1900" actId="26606"/>
          <ac:spMkLst>
            <pc:docMk/>
            <pc:sldMk cId="1330665294" sldId="258"/>
            <ac:spMk id="27" creationId="{CFE45BF0-46DB-408C-B5F7-7B11716805D4}"/>
          </ac:spMkLst>
        </pc:spChg>
        <pc:spChg chg="add del">
          <ac:chgData name="梶澤 明生" userId="26405f958eed5d56" providerId="LiveId" clId="{72ED2AE2-DE46-4D89-9392-4894E2C7FF2D}" dt="2021-03-16T13:56:53.181" v="1900" actId="26606"/>
          <ac:spMkLst>
            <pc:docMk/>
            <pc:sldMk cId="1330665294" sldId="258"/>
            <ac:spMk id="28" creationId="{2AEBC8F2-97B1-41B4-93F1-2D289E197FBA}"/>
          </ac:spMkLst>
        </pc:spChg>
        <pc:spChg chg="add del">
          <ac:chgData name="梶澤 明生" userId="26405f958eed5d56" providerId="LiveId" clId="{72ED2AE2-DE46-4D89-9392-4894E2C7FF2D}" dt="2021-03-16T13:56:53.181" v="1900" actId="26606"/>
          <ac:spMkLst>
            <pc:docMk/>
            <pc:sldMk cId="1330665294" sldId="258"/>
            <ac:spMk id="29" creationId="{472E3A19-F5D5-48FC-BB9C-48C2F68F598B}"/>
          </ac:spMkLst>
        </pc:spChg>
        <pc:spChg chg="add del">
          <ac:chgData name="梶澤 明生" userId="26405f958eed5d56" providerId="LiveId" clId="{72ED2AE2-DE46-4D89-9392-4894E2C7FF2D}" dt="2021-03-16T13:56:53.181" v="1900" actId="26606"/>
          <ac:spMkLst>
            <pc:docMk/>
            <pc:sldMk cId="1330665294" sldId="258"/>
            <ac:spMk id="30" creationId="{7A62E32F-BB65-43A8-8EB5-92346890E549}"/>
          </ac:spMkLst>
        </pc:spChg>
        <pc:spChg chg="add del">
          <ac:chgData name="梶澤 明生" userId="26405f958eed5d56" providerId="LiveId" clId="{72ED2AE2-DE46-4D89-9392-4894E2C7FF2D}" dt="2021-03-16T13:56:53.181" v="1900" actId="26606"/>
          <ac:spMkLst>
            <pc:docMk/>
            <pc:sldMk cId="1330665294" sldId="258"/>
            <ac:spMk id="31" creationId="{14E91B64-9FCC-451E-AFB4-A827D6329367}"/>
          </ac:spMkLst>
        </pc:spChg>
        <pc:spChg chg="add del">
          <ac:chgData name="梶澤 明生" userId="26405f958eed5d56" providerId="LiveId" clId="{72ED2AE2-DE46-4D89-9392-4894E2C7FF2D}" dt="2021-03-16T13:56:57.765" v="1902" actId="26606"/>
          <ac:spMkLst>
            <pc:docMk/>
            <pc:sldMk cId="1330665294" sldId="258"/>
            <ac:spMk id="33" creationId="{4351DFE5-F63D-4BE0-BDA9-E3EB88F01AA5}"/>
          </ac:spMkLst>
        </pc:spChg>
        <pc:spChg chg="add del">
          <ac:chgData name="梶澤 明生" userId="26405f958eed5d56" providerId="LiveId" clId="{72ED2AE2-DE46-4D89-9392-4894E2C7FF2D}" dt="2021-03-16T13:56:59.494" v="1904" actId="26606"/>
          <ac:spMkLst>
            <pc:docMk/>
            <pc:sldMk cId="1330665294" sldId="258"/>
            <ac:spMk id="36" creationId="{081EA652-8C6A-4E69-BEB9-170809474553}"/>
          </ac:spMkLst>
        </pc:spChg>
        <pc:spChg chg="add del">
          <ac:chgData name="梶澤 明生" userId="26405f958eed5d56" providerId="LiveId" clId="{72ED2AE2-DE46-4D89-9392-4894E2C7FF2D}" dt="2021-03-16T13:56:59.494" v="1904" actId="26606"/>
          <ac:spMkLst>
            <pc:docMk/>
            <pc:sldMk cId="1330665294" sldId="258"/>
            <ac:spMk id="37" creationId="{5298780A-33B9-4EA2-8F67-DE68AD62841B}"/>
          </ac:spMkLst>
        </pc:spChg>
        <pc:spChg chg="add del">
          <ac:chgData name="梶澤 明生" userId="26405f958eed5d56" providerId="LiveId" clId="{72ED2AE2-DE46-4D89-9392-4894E2C7FF2D}" dt="2021-03-16T13:56:59.494" v="1904" actId="26606"/>
          <ac:spMkLst>
            <pc:docMk/>
            <pc:sldMk cId="1330665294" sldId="258"/>
            <ac:spMk id="38" creationId="{7F488E8B-4E1E-4402-8935-D4E6C02615C7}"/>
          </ac:spMkLst>
        </pc:spChg>
        <pc:spChg chg="add del">
          <ac:chgData name="梶澤 明生" userId="26405f958eed5d56" providerId="LiveId" clId="{72ED2AE2-DE46-4D89-9392-4894E2C7FF2D}" dt="2021-03-16T13:57:20.883" v="1911" actId="26606"/>
          <ac:spMkLst>
            <pc:docMk/>
            <pc:sldMk cId="1330665294" sldId="258"/>
            <ac:spMk id="41" creationId="{907EF6B7-1338-4443-8C46-6A318D952DFD}"/>
          </ac:spMkLst>
        </pc:spChg>
        <pc:spChg chg="add del">
          <ac:chgData name="梶澤 明生" userId="26405f958eed5d56" providerId="LiveId" clId="{72ED2AE2-DE46-4D89-9392-4894E2C7FF2D}" dt="2021-03-16T13:57:20.883" v="1911" actId="26606"/>
          <ac:spMkLst>
            <pc:docMk/>
            <pc:sldMk cId="1330665294" sldId="258"/>
            <ac:spMk id="42" creationId="{DAAE4CDD-124C-4DCF-9584-B6033B545DD5}"/>
          </ac:spMkLst>
        </pc:spChg>
        <pc:spChg chg="add del">
          <ac:chgData name="梶澤 明生" userId="26405f958eed5d56" providerId="LiveId" clId="{72ED2AE2-DE46-4D89-9392-4894E2C7FF2D}" dt="2021-03-16T13:57:20.883" v="1911" actId="26606"/>
          <ac:spMkLst>
            <pc:docMk/>
            <pc:sldMk cId="1330665294" sldId="258"/>
            <ac:spMk id="43" creationId="{081E4A58-353D-44AE-B2FC-2A74E2E400F7}"/>
          </ac:spMkLst>
        </pc:spChg>
        <pc:spChg chg="add del">
          <ac:chgData name="梶澤 明生" userId="26405f958eed5d56" providerId="LiveId" clId="{72ED2AE2-DE46-4D89-9392-4894E2C7FF2D}" dt="2021-03-16T13:57:11.791" v="1908" actId="26606"/>
          <ac:spMkLst>
            <pc:docMk/>
            <pc:sldMk cId="1330665294" sldId="258"/>
            <ac:spMk id="48" creationId="{F837543A-6020-4505-A233-C9DB4BF74011}"/>
          </ac:spMkLst>
        </pc:spChg>
        <pc:spChg chg="add del">
          <ac:chgData name="梶澤 明生" userId="26405f958eed5d56" providerId="LiveId" clId="{72ED2AE2-DE46-4D89-9392-4894E2C7FF2D}" dt="2021-03-16T13:57:11.791" v="1908" actId="26606"/>
          <ac:spMkLst>
            <pc:docMk/>
            <pc:sldMk cId="1330665294" sldId="258"/>
            <ac:spMk id="50" creationId="{35B16301-FB18-48BA-A6DD-C37CAF6F9A18}"/>
          </ac:spMkLst>
        </pc:spChg>
        <pc:spChg chg="add del">
          <ac:chgData name="梶澤 明生" userId="26405f958eed5d56" providerId="LiveId" clId="{72ED2AE2-DE46-4D89-9392-4894E2C7FF2D}" dt="2021-03-16T13:57:11.791" v="1908" actId="26606"/>
          <ac:spMkLst>
            <pc:docMk/>
            <pc:sldMk cId="1330665294" sldId="258"/>
            <ac:spMk id="52" creationId="{C3C0D90E-074A-4F52-9B11-B52BEF4BCBE5}"/>
          </ac:spMkLst>
        </pc:spChg>
        <pc:spChg chg="add del">
          <ac:chgData name="梶澤 明生" userId="26405f958eed5d56" providerId="LiveId" clId="{72ED2AE2-DE46-4D89-9392-4894E2C7FF2D}" dt="2021-03-16T13:57:11.791" v="1908" actId="26606"/>
          <ac:spMkLst>
            <pc:docMk/>
            <pc:sldMk cId="1330665294" sldId="258"/>
            <ac:spMk id="54" creationId="{CABBD4C1-E6F8-46F6-8152-A8A97490BF4D}"/>
          </ac:spMkLst>
        </pc:spChg>
        <pc:spChg chg="add del">
          <ac:chgData name="梶澤 明生" userId="26405f958eed5d56" providerId="LiveId" clId="{72ED2AE2-DE46-4D89-9392-4894E2C7FF2D}" dt="2021-03-16T13:57:11.791" v="1908" actId="26606"/>
          <ac:spMkLst>
            <pc:docMk/>
            <pc:sldMk cId="1330665294" sldId="258"/>
            <ac:spMk id="56" creationId="{83BA5EF5-1FE9-4BF9-83BB-269BCDDF6156}"/>
          </ac:spMkLst>
        </pc:spChg>
        <pc:spChg chg="add del">
          <ac:chgData name="梶澤 明生" userId="26405f958eed5d56" providerId="LiveId" clId="{72ED2AE2-DE46-4D89-9392-4894E2C7FF2D}" dt="2021-03-16T13:57:11.791" v="1908" actId="26606"/>
          <ac:spMkLst>
            <pc:docMk/>
            <pc:sldMk cId="1330665294" sldId="258"/>
            <ac:spMk id="60" creationId="{88853921-7BC9-4BDE-ACAB-133C683C82D6}"/>
          </ac:spMkLst>
        </pc:spChg>
        <pc:spChg chg="add del">
          <ac:chgData name="梶澤 明生" userId="26405f958eed5d56" providerId="LiveId" clId="{72ED2AE2-DE46-4D89-9392-4894E2C7FF2D}" dt="2021-03-16T13:57:11.791" v="1908" actId="26606"/>
          <ac:spMkLst>
            <pc:docMk/>
            <pc:sldMk cId="1330665294" sldId="258"/>
            <ac:spMk id="62" creationId="{09192968-3AE7-4470-A61C-97294BB92731}"/>
          </ac:spMkLst>
        </pc:spChg>
        <pc:spChg chg="add del">
          <ac:chgData name="梶澤 明生" userId="26405f958eed5d56" providerId="LiveId" clId="{72ED2AE2-DE46-4D89-9392-4894E2C7FF2D}" dt="2021-03-16T13:57:11.791" v="1908" actId="26606"/>
          <ac:spMkLst>
            <pc:docMk/>
            <pc:sldMk cId="1330665294" sldId="258"/>
            <ac:spMk id="64" creationId="{3AB72E55-43E4-4356-BFE8-E2102CB0B505}"/>
          </ac:spMkLst>
        </pc:spChg>
        <pc:spChg chg="add del">
          <ac:chgData name="梶澤 明生" userId="26405f958eed5d56" providerId="LiveId" clId="{72ED2AE2-DE46-4D89-9392-4894E2C7FF2D}" dt="2021-03-16T13:57:20.869" v="1910" actId="26606"/>
          <ac:spMkLst>
            <pc:docMk/>
            <pc:sldMk cId="1330665294" sldId="258"/>
            <ac:spMk id="66" creationId="{C2554CA6-288E-4202-BC52-2E5A8F0C0AED}"/>
          </ac:spMkLst>
        </pc:spChg>
        <pc:spChg chg="add del">
          <ac:chgData name="梶澤 明生" userId="26405f958eed5d56" providerId="LiveId" clId="{72ED2AE2-DE46-4D89-9392-4894E2C7FF2D}" dt="2021-03-16T13:57:20.869" v="1910" actId="26606"/>
          <ac:spMkLst>
            <pc:docMk/>
            <pc:sldMk cId="1330665294" sldId="258"/>
            <ac:spMk id="67" creationId="{B10BB131-AC8E-4A8E-A5D1-36260F720C3B}"/>
          </ac:spMkLst>
        </pc:spChg>
        <pc:spChg chg="add del">
          <ac:chgData name="梶澤 明生" userId="26405f958eed5d56" providerId="LiveId" clId="{72ED2AE2-DE46-4D89-9392-4894E2C7FF2D}" dt="2021-03-16T13:57:20.869" v="1910" actId="26606"/>
          <ac:spMkLst>
            <pc:docMk/>
            <pc:sldMk cId="1330665294" sldId="258"/>
            <ac:spMk id="68" creationId="{5B7778FC-632E-4DCA-A7CB-0D7731CCF970}"/>
          </ac:spMkLst>
        </pc:spChg>
        <pc:spChg chg="add del">
          <ac:chgData name="梶澤 明生" userId="26405f958eed5d56" providerId="LiveId" clId="{72ED2AE2-DE46-4D89-9392-4894E2C7FF2D}" dt="2021-03-16T13:57:20.869" v="1910" actId="26606"/>
          <ac:spMkLst>
            <pc:docMk/>
            <pc:sldMk cId="1330665294" sldId="258"/>
            <ac:spMk id="69" creationId="{FA23A907-97FB-4A8F-880A-DD77401C4296}"/>
          </ac:spMkLst>
        </pc:spChg>
        <pc:spChg chg="add del">
          <ac:chgData name="梶澤 明生" userId="26405f958eed5d56" providerId="LiveId" clId="{72ED2AE2-DE46-4D89-9392-4894E2C7FF2D}" dt="2021-03-16T13:57:34.195" v="1917" actId="26606"/>
          <ac:spMkLst>
            <pc:docMk/>
            <pc:sldMk cId="1330665294" sldId="258"/>
            <ac:spMk id="73" creationId="{C5E33FA7-5CA0-4E9A-8D01-D8EDB5F4C4DD}"/>
          </ac:spMkLst>
        </pc:spChg>
        <pc:spChg chg="add del">
          <ac:chgData name="梶澤 明生" userId="26405f958eed5d56" providerId="LiveId" clId="{72ED2AE2-DE46-4D89-9392-4894E2C7FF2D}" dt="2021-03-16T13:57:34.176" v="1916" actId="26606"/>
          <ac:spMkLst>
            <pc:docMk/>
            <pc:sldMk cId="1330665294" sldId="258"/>
            <ac:spMk id="78" creationId="{70DFC902-7D23-471A-B557-B6B6917D7A0D}"/>
          </ac:spMkLst>
        </pc:spChg>
        <pc:spChg chg="add del">
          <ac:chgData name="梶澤 明生" userId="26405f958eed5d56" providerId="LiveId" clId="{72ED2AE2-DE46-4D89-9392-4894E2C7FF2D}" dt="2021-03-16T13:57:34.176" v="1916" actId="26606"/>
          <ac:spMkLst>
            <pc:docMk/>
            <pc:sldMk cId="1330665294" sldId="258"/>
            <ac:spMk id="80" creationId="{A55D5633-D557-4DCA-982C-FF36EB7A1C00}"/>
          </ac:spMkLst>
        </pc:spChg>
        <pc:spChg chg="add del">
          <ac:chgData name="梶澤 明生" userId="26405f958eed5d56" providerId="LiveId" clId="{72ED2AE2-DE46-4D89-9392-4894E2C7FF2D}" dt="2021-03-16T13:58:25.357" v="1940" actId="26606"/>
          <ac:spMkLst>
            <pc:docMk/>
            <pc:sldMk cId="1330665294" sldId="258"/>
            <ac:spMk id="82" creationId="{C3C0D90E-074A-4F52-9B11-B52BEF4BCBE5}"/>
          </ac:spMkLst>
        </pc:spChg>
        <pc:spChg chg="add del">
          <ac:chgData name="梶澤 明生" userId="26405f958eed5d56" providerId="LiveId" clId="{72ED2AE2-DE46-4D89-9392-4894E2C7FF2D}" dt="2021-03-16T13:58:25.357" v="1940" actId="26606"/>
          <ac:spMkLst>
            <pc:docMk/>
            <pc:sldMk cId="1330665294" sldId="258"/>
            <ac:spMk id="83" creationId="{F837543A-6020-4505-A233-C9DB4BF74011}"/>
          </ac:spMkLst>
        </pc:spChg>
        <pc:spChg chg="add del">
          <ac:chgData name="梶澤 明生" userId="26405f958eed5d56" providerId="LiveId" clId="{72ED2AE2-DE46-4D89-9392-4894E2C7FF2D}" dt="2021-03-16T13:58:25.357" v="1940" actId="26606"/>
          <ac:spMkLst>
            <pc:docMk/>
            <pc:sldMk cId="1330665294" sldId="258"/>
            <ac:spMk id="84" creationId="{CABBD4C1-E6F8-46F6-8152-A8A97490BF4D}"/>
          </ac:spMkLst>
        </pc:spChg>
        <pc:spChg chg="add del">
          <ac:chgData name="梶澤 明生" userId="26405f958eed5d56" providerId="LiveId" clId="{72ED2AE2-DE46-4D89-9392-4894E2C7FF2D}" dt="2021-03-16T13:58:25.357" v="1940" actId="26606"/>
          <ac:spMkLst>
            <pc:docMk/>
            <pc:sldMk cId="1330665294" sldId="258"/>
            <ac:spMk id="85" creationId="{35B16301-FB18-48BA-A6DD-C37CAF6F9A18}"/>
          </ac:spMkLst>
        </pc:spChg>
        <pc:spChg chg="add del">
          <ac:chgData name="梶澤 明生" userId="26405f958eed5d56" providerId="LiveId" clId="{72ED2AE2-DE46-4D89-9392-4894E2C7FF2D}" dt="2021-03-16T13:58:25.357" v="1940" actId="26606"/>
          <ac:spMkLst>
            <pc:docMk/>
            <pc:sldMk cId="1330665294" sldId="258"/>
            <ac:spMk id="86" creationId="{83BA5EF5-1FE9-4BF9-83BB-269BCDDF6156}"/>
          </ac:spMkLst>
        </pc:spChg>
        <pc:spChg chg="add del">
          <ac:chgData name="梶澤 明生" userId="26405f958eed5d56" providerId="LiveId" clId="{72ED2AE2-DE46-4D89-9392-4894E2C7FF2D}" dt="2021-03-16T13:58:25.357" v="1940" actId="26606"/>
          <ac:spMkLst>
            <pc:docMk/>
            <pc:sldMk cId="1330665294" sldId="258"/>
            <ac:spMk id="90" creationId="{88853921-7BC9-4BDE-ACAB-133C683C82D6}"/>
          </ac:spMkLst>
        </pc:spChg>
        <pc:spChg chg="add del">
          <ac:chgData name="梶澤 明生" userId="26405f958eed5d56" providerId="LiveId" clId="{72ED2AE2-DE46-4D89-9392-4894E2C7FF2D}" dt="2021-03-16T13:58:25.357" v="1940" actId="26606"/>
          <ac:spMkLst>
            <pc:docMk/>
            <pc:sldMk cId="1330665294" sldId="258"/>
            <ac:spMk id="92" creationId="{09192968-3AE7-4470-A61C-97294BB92731}"/>
          </ac:spMkLst>
        </pc:spChg>
        <pc:spChg chg="add del">
          <ac:chgData name="梶澤 明生" userId="26405f958eed5d56" providerId="LiveId" clId="{72ED2AE2-DE46-4D89-9392-4894E2C7FF2D}" dt="2021-03-16T13:58:25.357" v="1940" actId="26606"/>
          <ac:spMkLst>
            <pc:docMk/>
            <pc:sldMk cId="1330665294" sldId="258"/>
            <ac:spMk id="94" creationId="{3AB72E55-43E4-4356-BFE8-E2102CB0B505}"/>
          </ac:spMkLst>
        </pc:spChg>
        <pc:spChg chg="add del">
          <ac:chgData name="梶澤 明生" userId="26405f958eed5d56" providerId="LiveId" clId="{72ED2AE2-DE46-4D89-9392-4894E2C7FF2D}" dt="2021-03-16T13:57:51.647" v="1919" actId="26606"/>
          <ac:spMkLst>
            <pc:docMk/>
            <pc:sldMk cId="1330665294" sldId="258"/>
            <ac:spMk id="99" creationId="{98DDA986-B6EE-4642-AC60-0490373E69D0}"/>
          </ac:spMkLst>
        </pc:spChg>
        <pc:spChg chg="add del">
          <ac:chgData name="梶澤 明生" userId="26405f958eed5d56" providerId="LiveId" clId="{72ED2AE2-DE46-4D89-9392-4894E2C7FF2D}" dt="2021-03-16T13:57:51.647" v="1919" actId="26606"/>
          <ac:spMkLst>
            <pc:docMk/>
            <pc:sldMk cId="1330665294" sldId="258"/>
            <ac:spMk id="101" creationId="{80B62878-12EF-4E97-A284-47BAFC30DA2E}"/>
          </ac:spMkLst>
        </pc:spChg>
        <pc:spChg chg="add del">
          <ac:chgData name="梶澤 明生" userId="26405f958eed5d56" providerId="LiveId" clId="{72ED2AE2-DE46-4D89-9392-4894E2C7FF2D}" dt="2021-03-16T13:57:51.647" v="1919" actId="26606"/>
          <ac:spMkLst>
            <pc:docMk/>
            <pc:sldMk cId="1330665294" sldId="258"/>
            <ac:spMk id="103" creationId="{6D79188D-1ED5-4705-B8C7-5D6FB7670AB3}"/>
          </ac:spMkLst>
        </pc:spChg>
        <pc:spChg chg="add del">
          <ac:chgData name="梶澤 明生" userId="26405f958eed5d56" providerId="LiveId" clId="{72ED2AE2-DE46-4D89-9392-4894E2C7FF2D}" dt="2021-03-16T13:58:01.606" v="1927" actId="26606"/>
          <ac:spMkLst>
            <pc:docMk/>
            <pc:sldMk cId="1330665294" sldId="258"/>
            <ac:spMk id="105" creationId="{72C4834C-B602-4125-8264-BD0D55A5885F}"/>
          </ac:spMkLst>
        </pc:spChg>
        <pc:spChg chg="add del">
          <ac:chgData name="梶澤 明生" userId="26405f958eed5d56" providerId="LiveId" clId="{72ED2AE2-DE46-4D89-9392-4894E2C7FF2D}" dt="2021-03-16T13:58:01.606" v="1927" actId="26606"/>
          <ac:spMkLst>
            <pc:docMk/>
            <pc:sldMk cId="1330665294" sldId="258"/>
            <ac:spMk id="107" creationId="{53172EE5-132F-4DD4-8855-4DBBD9C3465E}"/>
          </ac:spMkLst>
        </pc:spChg>
        <pc:spChg chg="add del">
          <ac:chgData name="梶澤 明生" userId="26405f958eed5d56" providerId="LiveId" clId="{72ED2AE2-DE46-4D89-9392-4894E2C7FF2D}" dt="2021-03-16T13:57:55.382" v="1921" actId="26606"/>
          <ac:spMkLst>
            <pc:docMk/>
            <pc:sldMk cId="1330665294" sldId="258"/>
            <ac:spMk id="108" creationId="{FA3C7DEA-BCC2-4295-8850-147993296189}"/>
          </ac:spMkLst>
        </pc:spChg>
        <pc:spChg chg="add del">
          <ac:chgData name="梶澤 明生" userId="26405f958eed5d56" providerId="LiveId" clId="{72ED2AE2-DE46-4D89-9392-4894E2C7FF2D}" dt="2021-03-16T13:57:55.382" v="1921" actId="26606"/>
          <ac:spMkLst>
            <pc:docMk/>
            <pc:sldMk cId="1330665294" sldId="258"/>
            <ac:spMk id="109" creationId="{C289949D-B9F6-468A-86FE-2694DC5AE773}"/>
          </ac:spMkLst>
        </pc:spChg>
        <pc:spChg chg="add del">
          <ac:chgData name="梶澤 明生" userId="26405f958eed5d56" providerId="LiveId" clId="{72ED2AE2-DE46-4D89-9392-4894E2C7FF2D}" dt="2021-03-16T13:57:57.798" v="1923" actId="26606"/>
          <ac:spMkLst>
            <pc:docMk/>
            <pc:sldMk cId="1330665294" sldId="258"/>
            <ac:spMk id="112" creationId="{081EA652-8C6A-4E69-BEB9-170809474553}"/>
          </ac:spMkLst>
        </pc:spChg>
        <pc:spChg chg="add del">
          <ac:chgData name="梶澤 明生" userId="26405f958eed5d56" providerId="LiveId" clId="{72ED2AE2-DE46-4D89-9392-4894E2C7FF2D}" dt="2021-03-16T13:57:57.798" v="1923" actId="26606"/>
          <ac:spMkLst>
            <pc:docMk/>
            <pc:sldMk cId="1330665294" sldId="258"/>
            <ac:spMk id="113" creationId="{5298780A-33B9-4EA2-8F67-DE68AD62841B}"/>
          </ac:spMkLst>
        </pc:spChg>
        <pc:spChg chg="add del">
          <ac:chgData name="梶澤 明生" userId="26405f958eed5d56" providerId="LiveId" clId="{72ED2AE2-DE46-4D89-9392-4894E2C7FF2D}" dt="2021-03-16T13:57:57.798" v="1923" actId="26606"/>
          <ac:spMkLst>
            <pc:docMk/>
            <pc:sldMk cId="1330665294" sldId="258"/>
            <ac:spMk id="114" creationId="{7F488E8B-4E1E-4402-8935-D4E6C02615C7}"/>
          </ac:spMkLst>
        </pc:spChg>
        <pc:spChg chg="add del">
          <ac:chgData name="梶澤 明生" userId="26405f958eed5d56" providerId="LiveId" clId="{72ED2AE2-DE46-4D89-9392-4894E2C7FF2D}" dt="2021-03-16T13:57:59.160" v="1925" actId="26606"/>
          <ac:spMkLst>
            <pc:docMk/>
            <pc:sldMk cId="1330665294" sldId="258"/>
            <ac:spMk id="116" creationId="{27FCFAB8-9E9C-414D-9FCB-CECED12D584F}"/>
          </ac:spMkLst>
        </pc:spChg>
        <pc:spChg chg="add del">
          <ac:chgData name="梶澤 明生" userId="26405f958eed5d56" providerId="LiveId" clId="{72ED2AE2-DE46-4D89-9392-4894E2C7FF2D}" dt="2021-03-16T13:57:59.160" v="1925" actId="26606"/>
          <ac:spMkLst>
            <pc:docMk/>
            <pc:sldMk cId="1330665294" sldId="258"/>
            <ac:spMk id="117" creationId="{76C16827-9A48-4468-BE81-11EC18E0AE54}"/>
          </ac:spMkLst>
        </pc:spChg>
        <pc:spChg chg="add del">
          <ac:chgData name="梶澤 明生" userId="26405f958eed5d56" providerId="LiveId" clId="{72ED2AE2-DE46-4D89-9392-4894E2C7FF2D}" dt="2021-03-16T13:57:59.160" v="1925" actId="26606"/>
          <ac:spMkLst>
            <pc:docMk/>
            <pc:sldMk cId="1330665294" sldId="258"/>
            <ac:spMk id="118" creationId="{899956BA-5C38-49F9-88D6-BD6C71E9C767}"/>
          </ac:spMkLst>
        </pc:spChg>
        <pc:spChg chg="add del">
          <ac:chgData name="梶澤 明生" userId="26405f958eed5d56" providerId="LiveId" clId="{72ED2AE2-DE46-4D89-9392-4894E2C7FF2D}" dt="2021-03-16T13:58:01.606" v="1927" actId="26606"/>
          <ac:spMkLst>
            <pc:docMk/>
            <pc:sldMk cId="1330665294" sldId="258"/>
            <ac:spMk id="120" creationId="{0D7B6173-1D58-48E2-83CF-37350F315F75}"/>
          </ac:spMkLst>
        </pc:spChg>
        <pc:spChg chg="add del">
          <ac:chgData name="梶澤 明生" userId="26405f958eed5d56" providerId="LiveId" clId="{72ED2AE2-DE46-4D89-9392-4894E2C7FF2D}" dt="2021-03-16T13:58:01.606" v="1927" actId="26606"/>
          <ac:spMkLst>
            <pc:docMk/>
            <pc:sldMk cId="1330665294" sldId="258"/>
            <ac:spMk id="121" creationId="{3E4CBDBB-4FBD-4B9E-BD01-054A81D431CC}"/>
          </ac:spMkLst>
        </pc:spChg>
        <pc:spChg chg="add del">
          <ac:chgData name="梶澤 明生" userId="26405f958eed5d56" providerId="LiveId" clId="{72ED2AE2-DE46-4D89-9392-4894E2C7FF2D}" dt="2021-03-16T13:58:06.320" v="1929" actId="26606"/>
          <ac:spMkLst>
            <pc:docMk/>
            <pc:sldMk cId="1330665294" sldId="258"/>
            <ac:spMk id="124" creationId="{4BC99CB9-DDAD-44A2-8A1C-E3AF4E72DF5C}"/>
          </ac:spMkLst>
        </pc:spChg>
        <pc:spChg chg="add del">
          <ac:chgData name="梶澤 明生" userId="26405f958eed5d56" providerId="LiveId" clId="{72ED2AE2-DE46-4D89-9392-4894E2C7FF2D}" dt="2021-03-16T13:58:06.320" v="1929" actId="26606"/>
          <ac:spMkLst>
            <pc:docMk/>
            <pc:sldMk cId="1330665294" sldId="258"/>
            <ac:spMk id="125" creationId="{1561AEE4-4E38-4BAC-976D-E0DE523FC5D1}"/>
          </ac:spMkLst>
        </pc:spChg>
        <pc:spChg chg="add del">
          <ac:chgData name="梶澤 明生" userId="26405f958eed5d56" providerId="LiveId" clId="{72ED2AE2-DE46-4D89-9392-4894E2C7FF2D}" dt="2021-03-16T13:58:09.703" v="1931" actId="26606"/>
          <ac:spMkLst>
            <pc:docMk/>
            <pc:sldMk cId="1330665294" sldId="258"/>
            <ac:spMk id="133" creationId="{D038248A-211C-4EEC-8401-C761B929FB52}"/>
          </ac:spMkLst>
        </pc:spChg>
        <pc:spChg chg="add del">
          <ac:chgData name="梶澤 明生" userId="26405f958eed5d56" providerId="LiveId" clId="{72ED2AE2-DE46-4D89-9392-4894E2C7FF2D}" dt="2021-03-16T13:58:09.703" v="1931" actId="26606"/>
          <ac:spMkLst>
            <pc:docMk/>
            <pc:sldMk cId="1330665294" sldId="258"/>
            <ac:spMk id="134" creationId="{C30A849F-66D9-40C8-BEC8-35AFF8F4568F}"/>
          </ac:spMkLst>
        </pc:spChg>
        <pc:spChg chg="add del">
          <ac:chgData name="梶澤 明生" userId="26405f958eed5d56" providerId="LiveId" clId="{72ED2AE2-DE46-4D89-9392-4894E2C7FF2D}" dt="2021-03-16T13:58:14.863" v="1933" actId="26606"/>
          <ac:spMkLst>
            <pc:docMk/>
            <pc:sldMk cId="1330665294" sldId="258"/>
            <ac:spMk id="145" creationId="{7464957B-1F8B-46F1-9073-D940769FC3AC}"/>
          </ac:spMkLst>
        </pc:spChg>
        <pc:spChg chg="add del">
          <ac:chgData name="梶澤 明生" userId="26405f958eed5d56" providerId="LiveId" clId="{72ED2AE2-DE46-4D89-9392-4894E2C7FF2D}" dt="2021-03-16T13:58:17.383" v="1935" actId="26606"/>
          <ac:spMkLst>
            <pc:docMk/>
            <pc:sldMk cId="1330665294" sldId="258"/>
            <ac:spMk id="151" creationId="{CB299CAB-C506-454B-90FC-4065728297D3}"/>
          </ac:spMkLst>
        </pc:spChg>
        <pc:spChg chg="add del">
          <ac:chgData name="梶澤 明生" userId="26405f958eed5d56" providerId="LiveId" clId="{72ED2AE2-DE46-4D89-9392-4894E2C7FF2D}" dt="2021-03-16T13:58:17.383" v="1935" actId="26606"/>
          <ac:spMkLst>
            <pc:docMk/>
            <pc:sldMk cId="1330665294" sldId="258"/>
            <ac:spMk id="152" creationId="{C8D99311-F254-40F1-8AB5-EE3E7B9B6872}"/>
          </ac:spMkLst>
        </pc:spChg>
        <pc:spChg chg="add del">
          <ac:chgData name="梶澤 明生" userId="26405f958eed5d56" providerId="LiveId" clId="{72ED2AE2-DE46-4D89-9392-4894E2C7FF2D}" dt="2021-03-16T13:58:17.383" v="1935" actId="26606"/>
          <ac:spMkLst>
            <pc:docMk/>
            <pc:sldMk cId="1330665294" sldId="258"/>
            <ac:spMk id="153" creationId="{7D89E3CB-00ED-4691-9F0F-F23EA3564705}"/>
          </ac:spMkLst>
        </pc:spChg>
        <pc:spChg chg="add del">
          <ac:chgData name="梶澤 明生" userId="26405f958eed5d56" providerId="LiveId" clId="{72ED2AE2-DE46-4D89-9392-4894E2C7FF2D}" dt="2021-03-16T13:58:22.855" v="1937" actId="26606"/>
          <ac:spMkLst>
            <pc:docMk/>
            <pc:sldMk cId="1330665294" sldId="258"/>
            <ac:spMk id="155" creationId="{47FC6A8B-34F9-40FB-AA2D-E34168F52850}"/>
          </ac:spMkLst>
        </pc:spChg>
        <pc:spChg chg="add del">
          <ac:chgData name="梶澤 明生" userId="26405f958eed5d56" providerId="LiveId" clId="{72ED2AE2-DE46-4D89-9392-4894E2C7FF2D}" dt="2021-03-16T13:58:25.347" v="1939" actId="26606"/>
          <ac:spMkLst>
            <pc:docMk/>
            <pc:sldMk cId="1330665294" sldId="258"/>
            <ac:spMk id="159" creationId="{EFD0E8E8-C530-4B2D-A01A-CCD47590B664}"/>
          </ac:spMkLst>
        </pc:spChg>
        <pc:spChg chg="add del">
          <ac:chgData name="梶澤 明生" userId="26405f958eed5d56" providerId="LiveId" clId="{72ED2AE2-DE46-4D89-9392-4894E2C7FF2D}" dt="2021-03-16T13:58:25.347" v="1939" actId="26606"/>
          <ac:spMkLst>
            <pc:docMk/>
            <pc:sldMk cId="1330665294" sldId="258"/>
            <ac:spMk id="160" creationId="{53472F09-8E00-4E02-9034-0A382CF663D1}"/>
          </ac:spMkLst>
        </pc:spChg>
        <pc:spChg chg="add del">
          <ac:chgData name="梶澤 明生" userId="26405f958eed5d56" providerId="LiveId" clId="{72ED2AE2-DE46-4D89-9392-4894E2C7FF2D}" dt="2021-03-16T13:58:25.347" v="1939" actId="26606"/>
          <ac:spMkLst>
            <pc:docMk/>
            <pc:sldMk cId="1330665294" sldId="258"/>
            <ac:spMk id="161" creationId="{4DA077B8-7326-4434-87ED-77DF3CF3DCA5}"/>
          </ac:spMkLst>
        </pc:spChg>
        <pc:spChg chg="add del">
          <ac:chgData name="梶澤 明生" userId="26405f958eed5d56" providerId="LiveId" clId="{72ED2AE2-DE46-4D89-9392-4894E2C7FF2D}" dt="2021-03-16T13:58:25.347" v="1939" actId="26606"/>
          <ac:spMkLst>
            <pc:docMk/>
            <pc:sldMk cId="1330665294" sldId="258"/>
            <ac:spMk id="162" creationId="{F79CDED1-AC9C-4A80-B334-1309DEAD5418}"/>
          </ac:spMkLst>
        </pc:spChg>
        <pc:spChg chg="add del">
          <ac:chgData name="梶澤 明生" userId="26405f958eed5d56" providerId="LiveId" clId="{72ED2AE2-DE46-4D89-9392-4894E2C7FF2D}" dt="2021-03-16T13:58:25.347" v="1939" actId="26606"/>
          <ac:spMkLst>
            <pc:docMk/>
            <pc:sldMk cId="1330665294" sldId="258"/>
            <ac:spMk id="163" creationId="{FD961BDC-5B67-481B-B628-6C15F47245FE}"/>
          </ac:spMkLst>
        </pc:spChg>
        <pc:spChg chg="add del">
          <ac:chgData name="梶澤 明生" userId="26405f958eed5d56" providerId="LiveId" clId="{72ED2AE2-DE46-4D89-9392-4894E2C7FF2D}" dt="2021-03-16T13:58:25.347" v="1939" actId="26606"/>
          <ac:spMkLst>
            <pc:docMk/>
            <pc:sldMk cId="1330665294" sldId="258"/>
            <ac:spMk id="164" creationId="{06CC263E-5CD3-42BB-99F8-3C062C4B5681}"/>
          </ac:spMkLst>
        </pc:spChg>
        <pc:spChg chg="add">
          <ac:chgData name="梶澤 明生" userId="26405f958eed5d56" providerId="LiveId" clId="{72ED2AE2-DE46-4D89-9392-4894E2C7FF2D}" dt="2021-03-16T13:58:25.357" v="1940" actId="26606"/>
          <ac:spMkLst>
            <pc:docMk/>
            <pc:sldMk cId="1330665294" sldId="258"/>
            <ac:spMk id="166" creationId="{2B566528-1B12-4246-9431-5C2D7D081168}"/>
          </ac:spMkLst>
        </pc:spChg>
        <pc:spChg chg="add">
          <ac:chgData name="梶澤 明生" userId="26405f958eed5d56" providerId="LiveId" clId="{72ED2AE2-DE46-4D89-9392-4894E2C7FF2D}" dt="2021-03-16T13:58:25.357" v="1940" actId="26606"/>
          <ac:spMkLst>
            <pc:docMk/>
            <pc:sldMk cId="1330665294" sldId="258"/>
            <ac:spMk id="167" creationId="{2E80C965-DB6D-4F81-9E9E-B027384D0BD6}"/>
          </ac:spMkLst>
        </pc:spChg>
        <pc:spChg chg="add">
          <ac:chgData name="梶澤 明生" userId="26405f958eed5d56" providerId="LiveId" clId="{72ED2AE2-DE46-4D89-9392-4894E2C7FF2D}" dt="2021-03-16T13:58:25.357" v="1940" actId="26606"/>
          <ac:spMkLst>
            <pc:docMk/>
            <pc:sldMk cId="1330665294" sldId="258"/>
            <ac:spMk id="168" creationId="{A580F890-B085-4E95-96AA-55AEBEC5CE6E}"/>
          </ac:spMkLst>
        </pc:spChg>
        <pc:spChg chg="add">
          <ac:chgData name="梶澤 明生" userId="26405f958eed5d56" providerId="LiveId" clId="{72ED2AE2-DE46-4D89-9392-4894E2C7FF2D}" dt="2021-03-16T13:58:25.357" v="1940" actId="26606"/>
          <ac:spMkLst>
            <pc:docMk/>
            <pc:sldMk cId="1330665294" sldId="258"/>
            <ac:spMk id="169" creationId="{D3F51FEB-38FB-4F6C-9F7B-2F2AFAB65463}"/>
          </ac:spMkLst>
        </pc:spChg>
        <pc:spChg chg="add">
          <ac:chgData name="梶澤 明生" userId="26405f958eed5d56" providerId="LiveId" clId="{72ED2AE2-DE46-4D89-9392-4894E2C7FF2D}" dt="2021-03-16T13:58:25.357" v="1940" actId="26606"/>
          <ac:spMkLst>
            <pc:docMk/>
            <pc:sldMk cId="1330665294" sldId="258"/>
            <ac:spMk id="170" creationId="{1E547BA6-BAE0-43BB-A7CA-60F69CE252F0}"/>
          </ac:spMkLst>
        </pc:spChg>
        <pc:grpChg chg="add del">
          <ac:chgData name="梶澤 明生" userId="26405f958eed5d56" providerId="LiveId" clId="{72ED2AE2-DE46-4D89-9392-4894E2C7FF2D}" dt="2021-03-16T13:56:50.319" v="1898" actId="26606"/>
          <ac:grpSpMkLst>
            <pc:docMk/>
            <pc:sldMk cId="1330665294" sldId="258"/>
            <ac:grpSpMk id="23" creationId="{AA1375E3-3E53-4D75-BAB7-E5929BFCB25F}"/>
          </ac:grpSpMkLst>
        </pc:grpChg>
        <pc:grpChg chg="add del">
          <ac:chgData name="梶澤 明生" userId="26405f958eed5d56" providerId="LiveId" clId="{72ED2AE2-DE46-4D89-9392-4894E2C7FF2D}" dt="2021-03-16T13:57:34.195" v="1917" actId="26606"/>
          <ac:grpSpMkLst>
            <pc:docMk/>
            <pc:sldMk cId="1330665294" sldId="258"/>
            <ac:grpSpMk id="71" creationId="{51DF09CD-25B8-4B12-8634-158BA767BC9A}"/>
          </ac:grpSpMkLst>
        </pc:grpChg>
        <pc:grpChg chg="add del">
          <ac:chgData name="梶澤 明生" userId="26405f958eed5d56" providerId="LiveId" clId="{72ED2AE2-DE46-4D89-9392-4894E2C7FF2D}" dt="2021-03-16T13:57:55.382" v="1921" actId="26606"/>
          <ac:grpSpMkLst>
            <pc:docMk/>
            <pc:sldMk cId="1330665294" sldId="258"/>
            <ac:grpSpMk id="110" creationId="{E4DF0958-0C87-4C28-9554-2FADC788C2B1}"/>
          </ac:grpSpMkLst>
        </pc:grpChg>
        <pc:grpChg chg="add del">
          <ac:chgData name="梶澤 明生" userId="26405f958eed5d56" providerId="LiveId" clId="{72ED2AE2-DE46-4D89-9392-4894E2C7FF2D}" dt="2021-03-16T13:58:06.320" v="1929" actId="26606"/>
          <ac:grpSpMkLst>
            <pc:docMk/>
            <pc:sldMk cId="1330665294" sldId="258"/>
            <ac:grpSpMk id="126" creationId="{F0BC676B-D19A-44DB-910A-0C0E6D433979}"/>
          </ac:grpSpMkLst>
        </pc:grpChg>
        <pc:grpChg chg="add del">
          <ac:chgData name="梶澤 明生" userId="26405f958eed5d56" providerId="LiveId" clId="{72ED2AE2-DE46-4D89-9392-4894E2C7FF2D}" dt="2021-03-16T13:58:09.703" v="1931" actId="26606"/>
          <ac:grpSpMkLst>
            <pc:docMk/>
            <pc:sldMk cId="1330665294" sldId="258"/>
            <ac:grpSpMk id="135" creationId="{04542298-A2B1-480F-A11C-A40EDD19B857}"/>
          </ac:grpSpMkLst>
        </pc:grpChg>
        <pc:grpChg chg="add del">
          <ac:chgData name="梶澤 明生" userId="26405f958eed5d56" providerId="LiveId" clId="{72ED2AE2-DE46-4D89-9392-4894E2C7FF2D}" dt="2021-03-16T13:58:09.703" v="1931" actId="26606"/>
          <ac:grpSpMkLst>
            <pc:docMk/>
            <pc:sldMk cId="1330665294" sldId="258"/>
            <ac:grpSpMk id="140" creationId="{2A5C9C35-2375-49EB-B99C-17C87D42FE7C}"/>
          </ac:grpSpMkLst>
        </pc:grpChg>
        <pc:grpChg chg="add del">
          <ac:chgData name="梶澤 明生" userId="26405f958eed5d56" providerId="LiveId" clId="{72ED2AE2-DE46-4D89-9392-4894E2C7FF2D}" dt="2021-03-16T13:58:14.863" v="1933" actId="26606"/>
          <ac:grpSpMkLst>
            <pc:docMk/>
            <pc:sldMk cId="1330665294" sldId="258"/>
            <ac:grpSpMk id="146" creationId="{FC91084A-84B2-4C3A-99F0-DF6110353F5E}"/>
          </ac:grpSpMkLst>
        </pc:grpChg>
        <pc:grpChg chg="add del">
          <ac:chgData name="梶澤 明生" userId="26405f958eed5d56" providerId="LiveId" clId="{72ED2AE2-DE46-4D89-9392-4894E2C7FF2D}" dt="2021-03-16T13:58:14.863" v="1933" actId="26606"/>
          <ac:grpSpMkLst>
            <pc:docMk/>
            <pc:sldMk cId="1330665294" sldId="258"/>
            <ac:grpSpMk id="148" creationId="{FC80B9DE-94F0-4316-BC8A-C6ADA7FF0249}"/>
          </ac:grpSpMkLst>
        </pc:grpChg>
        <pc:grpChg chg="add del">
          <ac:chgData name="梶澤 明生" userId="26405f958eed5d56" providerId="LiveId" clId="{72ED2AE2-DE46-4D89-9392-4894E2C7FF2D}" dt="2021-03-16T13:58:22.855" v="1937" actId="26606"/>
          <ac:grpSpMkLst>
            <pc:docMk/>
            <pc:sldMk cId="1330665294" sldId="258"/>
            <ac:grpSpMk id="156" creationId="{24060C62-30FA-4E3B-A515-C98F1BEDC085}"/>
          </ac:grpSpMkLst>
        </pc:grpChg>
        <pc:picChg chg="add del">
          <ac:chgData name="梶澤 明生" userId="26405f958eed5d56" providerId="LiveId" clId="{72ED2AE2-DE46-4D89-9392-4894E2C7FF2D}" dt="2021-03-16T13:56:57.765" v="1902" actId="26606"/>
          <ac:picMkLst>
            <pc:docMk/>
            <pc:sldMk cId="1330665294" sldId="258"/>
            <ac:picMk id="34" creationId="{3AA16612-ACD2-4A16-8F2B-4514FD6BF28F}"/>
          </ac:picMkLst>
        </pc:picChg>
        <pc:picChg chg="add del">
          <ac:chgData name="梶澤 明生" userId="26405f958eed5d56" providerId="LiveId" clId="{72ED2AE2-DE46-4D89-9392-4894E2C7FF2D}" dt="2021-03-16T13:58:01.606" v="1927" actId="26606"/>
          <ac:picMkLst>
            <pc:docMk/>
            <pc:sldMk cId="1330665294" sldId="258"/>
            <ac:picMk id="122" creationId="{B01A6F03-171F-40B2-8B2C-A061B89241F6}"/>
          </ac:picMkLst>
        </pc:picChg>
        <pc:cxnChg chg="add del">
          <ac:chgData name="梶澤 明生" userId="26405f958eed5d56" providerId="LiveId" clId="{72ED2AE2-DE46-4D89-9392-4894E2C7FF2D}" dt="2021-03-16T13:56:59.494" v="1904" actId="26606"/>
          <ac:cxnSpMkLst>
            <pc:docMk/>
            <pc:sldMk cId="1330665294" sldId="258"/>
            <ac:cxnSpMk id="39" creationId="{23AAC9B5-8015-485C-ACF9-A750390E9A56}"/>
          </ac:cxnSpMkLst>
        </pc:cxnChg>
        <pc:cxnChg chg="add del">
          <ac:chgData name="梶澤 明生" userId="26405f958eed5d56" providerId="LiveId" clId="{72ED2AE2-DE46-4D89-9392-4894E2C7FF2D}" dt="2021-03-16T13:57:11.791" v="1908" actId="26606"/>
          <ac:cxnSpMkLst>
            <pc:docMk/>
            <pc:sldMk cId="1330665294" sldId="258"/>
            <ac:cxnSpMk id="58" creationId="{4B3BCACB-5880-460B-9606-8C433A9AF99D}"/>
          </ac:cxnSpMkLst>
        </pc:cxnChg>
        <pc:cxnChg chg="add del">
          <ac:chgData name="梶澤 明生" userId="26405f958eed5d56" providerId="LiveId" clId="{72ED2AE2-DE46-4D89-9392-4894E2C7FF2D}" dt="2021-03-16T13:58:25.357" v="1940" actId="26606"/>
          <ac:cxnSpMkLst>
            <pc:docMk/>
            <pc:sldMk cId="1330665294" sldId="258"/>
            <ac:cxnSpMk id="88" creationId="{4B3BCACB-5880-460B-9606-8C433A9AF99D}"/>
          </ac:cxnSpMkLst>
        </pc:cxnChg>
      </pc:sldChg>
      <pc:sldChg chg="addSp delSp modSp new mod setBg">
        <pc:chgData name="梶澤 明生" userId="26405f958eed5d56" providerId="LiveId" clId="{72ED2AE2-DE46-4D89-9392-4894E2C7FF2D}" dt="2021-03-17T13:56:21.339" v="3004" actId="14100"/>
        <pc:sldMkLst>
          <pc:docMk/>
          <pc:sldMk cId="3583455560" sldId="259"/>
        </pc:sldMkLst>
        <pc:spChg chg="mod">
          <ac:chgData name="梶澤 明生" userId="26405f958eed5d56" providerId="LiveId" clId="{72ED2AE2-DE46-4D89-9392-4894E2C7FF2D}" dt="2021-03-17T13:56:03.318" v="3002" actId="26606"/>
          <ac:spMkLst>
            <pc:docMk/>
            <pc:sldMk cId="3583455560" sldId="259"/>
            <ac:spMk id="2" creationId="{37B332F8-0398-46C9-AA92-5DA7BCF5D512}"/>
          </ac:spMkLst>
        </pc:spChg>
        <pc:spChg chg="mod">
          <ac:chgData name="梶澤 明生" userId="26405f958eed5d56" providerId="LiveId" clId="{72ED2AE2-DE46-4D89-9392-4894E2C7FF2D}" dt="2021-03-17T13:56:21.339" v="3004" actId="14100"/>
          <ac:spMkLst>
            <pc:docMk/>
            <pc:sldMk cId="3583455560" sldId="259"/>
            <ac:spMk id="3" creationId="{F06EF459-F2D2-4844-A137-7CEA3B165898}"/>
          </ac:spMkLst>
        </pc:spChg>
        <pc:spChg chg="add del">
          <ac:chgData name="梶澤 明生" userId="26405f958eed5d56" providerId="LiveId" clId="{72ED2AE2-DE46-4D89-9392-4894E2C7FF2D}" dt="2021-03-17T13:50:08.719" v="2806" actId="26606"/>
          <ac:spMkLst>
            <pc:docMk/>
            <pc:sldMk cId="3583455560" sldId="259"/>
            <ac:spMk id="8" creationId="{DAF1966E-FD40-4A4A-B61B-C4DF7FA05F06}"/>
          </ac:spMkLst>
        </pc:spChg>
        <pc:spChg chg="add del">
          <ac:chgData name="梶澤 明生" userId="26405f958eed5d56" providerId="LiveId" clId="{72ED2AE2-DE46-4D89-9392-4894E2C7FF2D}" dt="2021-03-17T13:50:08.719" v="2806" actId="26606"/>
          <ac:spMkLst>
            <pc:docMk/>
            <pc:sldMk cId="3583455560" sldId="259"/>
            <ac:spMk id="10" creationId="{047BFA19-D45E-416B-A404-7AF2F3F27017}"/>
          </ac:spMkLst>
        </pc:spChg>
        <pc:spChg chg="add del">
          <ac:chgData name="梶澤 明生" userId="26405f958eed5d56" providerId="LiveId" clId="{72ED2AE2-DE46-4D89-9392-4894E2C7FF2D}" dt="2021-03-17T13:50:08.719" v="2806" actId="26606"/>
          <ac:spMkLst>
            <pc:docMk/>
            <pc:sldMk cId="3583455560" sldId="259"/>
            <ac:spMk id="12" creationId="{8E0105E7-23DB-4CF2-8258-FF47C7620F6E}"/>
          </ac:spMkLst>
        </pc:spChg>
        <pc:spChg chg="add del">
          <ac:chgData name="梶澤 明生" userId="26405f958eed5d56" providerId="LiveId" clId="{72ED2AE2-DE46-4D89-9392-4894E2C7FF2D}" dt="2021-03-17T13:50:08.719" v="2806" actId="26606"/>
          <ac:spMkLst>
            <pc:docMk/>
            <pc:sldMk cId="3583455560" sldId="259"/>
            <ac:spMk id="14" creationId="{074B4F7D-14B2-478B-8BF5-01E4E0C5D263}"/>
          </ac:spMkLst>
        </pc:spChg>
        <pc:spChg chg="add del">
          <ac:chgData name="梶澤 明生" userId="26405f958eed5d56" providerId="LiveId" clId="{72ED2AE2-DE46-4D89-9392-4894E2C7FF2D}" dt="2021-03-17T13:49:15.998" v="2771" actId="26606"/>
          <ac:spMkLst>
            <pc:docMk/>
            <pc:sldMk cId="3583455560" sldId="259"/>
            <ac:spMk id="19" creationId="{CBB2B1F0-0DD6-4744-9A46-7A344FB48E40}"/>
          </ac:spMkLst>
        </pc:spChg>
        <pc:spChg chg="add del">
          <ac:chgData name="梶澤 明生" userId="26405f958eed5d56" providerId="LiveId" clId="{72ED2AE2-DE46-4D89-9392-4894E2C7FF2D}" dt="2021-03-17T13:49:15.998" v="2771" actId="26606"/>
          <ac:spMkLst>
            <pc:docMk/>
            <pc:sldMk cId="3583455560" sldId="259"/>
            <ac:spMk id="21" creationId="{52D502E5-F6B4-4D58-B4AE-FC466FF15EE8}"/>
          </ac:spMkLst>
        </pc:spChg>
        <pc:spChg chg="add del">
          <ac:chgData name="梶澤 明生" userId="26405f958eed5d56" providerId="LiveId" clId="{72ED2AE2-DE46-4D89-9392-4894E2C7FF2D}" dt="2021-03-17T13:49:15.998" v="2771" actId="26606"/>
          <ac:spMkLst>
            <pc:docMk/>
            <pc:sldMk cId="3583455560" sldId="259"/>
            <ac:spMk id="23" creationId="{9DECDBF4-02B6-4BB4-B65B-B8107AD6A9E8}"/>
          </ac:spMkLst>
        </pc:spChg>
        <pc:spChg chg="add del">
          <ac:chgData name="梶澤 明生" userId="26405f958eed5d56" providerId="LiveId" clId="{72ED2AE2-DE46-4D89-9392-4894E2C7FF2D}" dt="2021-03-17T13:49:21.951" v="2773" actId="26606"/>
          <ac:spMkLst>
            <pc:docMk/>
            <pc:sldMk cId="3583455560" sldId="259"/>
            <ac:spMk id="25" creationId="{98DDA986-B6EE-4642-AC60-0490373E69D0}"/>
          </ac:spMkLst>
        </pc:spChg>
        <pc:spChg chg="add del">
          <ac:chgData name="梶澤 明生" userId="26405f958eed5d56" providerId="LiveId" clId="{72ED2AE2-DE46-4D89-9392-4894E2C7FF2D}" dt="2021-03-17T13:49:21.951" v="2773" actId="26606"/>
          <ac:spMkLst>
            <pc:docMk/>
            <pc:sldMk cId="3583455560" sldId="259"/>
            <ac:spMk id="26" creationId="{80B62878-12EF-4E97-A284-47BAFC30DA2E}"/>
          </ac:spMkLst>
        </pc:spChg>
        <pc:spChg chg="add del">
          <ac:chgData name="梶澤 明生" userId="26405f958eed5d56" providerId="LiveId" clId="{72ED2AE2-DE46-4D89-9392-4894E2C7FF2D}" dt="2021-03-17T13:49:21.951" v="2773" actId="26606"/>
          <ac:spMkLst>
            <pc:docMk/>
            <pc:sldMk cId="3583455560" sldId="259"/>
            <ac:spMk id="27" creationId="{6D79188D-1ED5-4705-B8C7-5D6FB7670AB3}"/>
          </ac:spMkLst>
        </pc:spChg>
        <pc:spChg chg="add del">
          <ac:chgData name="梶澤 明生" userId="26405f958eed5d56" providerId="LiveId" clId="{72ED2AE2-DE46-4D89-9392-4894E2C7FF2D}" dt="2021-03-17T13:49:40.231" v="2775" actId="26606"/>
          <ac:spMkLst>
            <pc:docMk/>
            <pc:sldMk cId="3583455560" sldId="259"/>
            <ac:spMk id="29" creationId="{FA3C7DEA-BCC2-4295-8850-147993296189}"/>
          </ac:spMkLst>
        </pc:spChg>
        <pc:spChg chg="add del">
          <ac:chgData name="梶澤 明生" userId="26405f958eed5d56" providerId="LiveId" clId="{72ED2AE2-DE46-4D89-9392-4894E2C7FF2D}" dt="2021-03-17T13:49:40.231" v="2775" actId="26606"/>
          <ac:spMkLst>
            <pc:docMk/>
            <pc:sldMk cId="3583455560" sldId="259"/>
            <ac:spMk id="30" creationId="{C289949D-B9F6-468A-86FE-2694DC5AE773}"/>
          </ac:spMkLst>
        </pc:spChg>
        <pc:spChg chg="add del">
          <ac:chgData name="梶澤 明生" userId="26405f958eed5d56" providerId="LiveId" clId="{72ED2AE2-DE46-4D89-9392-4894E2C7FF2D}" dt="2021-03-17T13:49:41.918" v="2777" actId="26606"/>
          <ac:spMkLst>
            <pc:docMk/>
            <pc:sldMk cId="3583455560" sldId="259"/>
            <ac:spMk id="36" creationId="{2029D5AD-8348-4446-B191-6A9B6FE03F21}"/>
          </ac:spMkLst>
        </pc:spChg>
        <pc:spChg chg="add del">
          <ac:chgData name="梶澤 明生" userId="26405f958eed5d56" providerId="LiveId" clId="{72ED2AE2-DE46-4D89-9392-4894E2C7FF2D}" dt="2021-03-17T13:49:41.918" v="2777" actId="26606"/>
          <ac:spMkLst>
            <pc:docMk/>
            <pc:sldMk cId="3583455560" sldId="259"/>
            <ac:spMk id="37" creationId="{A3F395A2-2B64-4749-BD93-2F159C7E1FB5}"/>
          </ac:spMkLst>
        </pc:spChg>
        <pc:spChg chg="add del">
          <ac:chgData name="梶澤 明生" userId="26405f958eed5d56" providerId="LiveId" clId="{72ED2AE2-DE46-4D89-9392-4894E2C7FF2D}" dt="2021-03-17T13:49:41.918" v="2777" actId="26606"/>
          <ac:spMkLst>
            <pc:docMk/>
            <pc:sldMk cId="3583455560" sldId="259"/>
            <ac:spMk id="38" creationId="{5CF0135B-EAB8-4CA0-896C-2D897ECD28BC}"/>
          </ac:spMkLst>
        </pc:spChg>
        <pc:spChg chg="add del">
          <ac:chgData name="梶澤 明生" userId="26405f958eed5d56" providerId="LiveId" clId="{72ED2AE2-DE46-4D89-9392-4894E2C7FF2D}" dt="2021-03-17T13:49:41.918" v="2777" actId="26606"/>
          <ac:spMkLst>
            <pc:docMk/>
            <pc:sldMk cId="3583455560" sldId="259"/>
            <ac:spMk id="39" creationId="{92C3387C-D24F-4737-8A37-1DC5CFF09CFA}"/>
          </ac:spMkLst>
        </pc:spChg>
        <pc:spChg chg="add del">
          <ac:chgData name="梶澤 明生" userId="26405f958eed5d56" providerId="LiveId" clId="{72ED2AE2-DE46-4D89-9392-4894E2C7FF2D}" dt="2021-03-17T13:49:43.079" v="2779" actId="26606"/>
          <ac:spMkLst>
            <pc:docMk/>
            <pc:sldMk cId="3583455560" sldId="259"/>
            <ac:spMk id="41" creationId="{43C823D3-D619-407C-89E0-C6F6B1E7A42A}"/>
          </ac:spMkLst>
        </pc:spChg>
        <pc:spChg chg="add del">
          <ac:chgData name="梶澤 明生" userId="26405f958eed5d56" providerId="LiveId" clId="{72ED2AE2-DE46-4D89-9392-4894E2C7FF2D}" dt="2021-03-17T13:49:43.079" v="2779" actId="26606"/>
          <ac:spMkLst>
            <pc:docMk/>
            <pc:sldMk cId="3583455560" sldId="259"/>
            <ac:spMk id="42" creationId="{047F8E3E-2FFA-4A0F-B3C7-E57ADDCFB415}"/>
          </ac:spMkLst>
        </pc:spChg>
        <pc:spChg chg="add del">
          <ac:chgData name="梶澤 明生" userId="26405f958eed5d56" providerId="LiveId" clId="{72ED2AE2-DE46-4D89-9392-4894E2C7FF2D}" dt="2021-03-17T13:49:44.437" v="2781" actId="26606"/>
          <ac:spMkLst>
            <pc:docMk/>
            <pc:sldMk cId="3583455560" sldId="259"/>
            <ac:spMk id="51" creationId="{801B3EC0-C865-4E52-A0F6-CB02B29A45FF}"/>
          </ac:spMkLst>
        </pc:spChg>
        <pc:spChg chg="add del">
          <ac:chgData name="梶澤 明生" userId="26405f958eed5d56" providerId="LiveId" clId="{72ED2AE2-DE46-4D89-9392-4894E2C7FF2D}" dt="2021-03-17T13:49:44.437" v="2781" actId="26606"/>
          <ac:spMkLst>
            <pc:docMk/>
            <pc:sldMk cId="3583455560" sldId="259"/>
            <ac:spMk id="52" creationId="{066346BE-FDB4-4772-A696-0719490ABD64}"/>
          </ac:spMkLst>
        </pc:spChg>
        <pc:spChg chg="add del">
          <ac:chgData name="梶澤 明生" userId="26405f958eed5d56" providerId="LiveId" clId="{72ED2AE2-DE46-4D89-9392-4894E2C7FF2D}" dt="2021-03-17T13:49:44.437" v="2781" actId="26606"/>
          <ac:spMkLst>
            <pc:docMk/>
            <pc:sldMk cId="3583455560" sldId="259"/>
            <ac:spMk id="53" creationId="{FB92FFCE-0C90-454E-AA25-D4EE9A6C39C5}"/>
          </ac:spMkLst>
        </pc:spChg>
        <pc:spChg chg="add del">
          <ac:chgData name="梶澤 明生" userId="26405f958eed5d56" providerId="LiveId" clId="{72ED2AE2-DE46-4D89-9392-4894E2C7FF2D}" dt="2021-03-17T13:49:46.389" v="2783" actId="26606"/>
          <ac:spMkLst>
            <pc:docMk/>
            <pc:sldMk cId="3583455560" sldId="259"/>
            <ac:spMk id="55" creationId="{5C8908E2-EE49-44D2-9428-A28D2312A8D5}"/>
          </ac:spMkLst>
        </pc:spChg>
        <pc:spChg chg="add del">
          <ac:chgData name="梶澤 明生" userId="26405f958eed5d56" providerId="LiveId" clId="{72ED2AE2-DE46-4D89-9392-4894E2C7FF2D}" dt="2021-03-17T13:49:46.389" v="2783" actId="26606"/>
          <ac:spMkLst>
            <pc:docMk/>
            <pc:sldMk cId="3583455560" sldId="259"/>
            <ac:spMk id="58" creationId="{D06891CE-5B9C-4B9E-AA78-3A5E25434F86}"/>
          </ac:spMkLst>
        </pc:spChg>
        <pc:spChg chg="add del">
          <ac:chgData name="梶澤 明生" userId="26405f958eed5d56" providerId="LiveId" clId="{72ED2AE2-DE46-4D89-9392-4894E2C7FF2D}" dt="2021-03-17T13:49:46.389" v="2783" actId="26606"/>
          <ac:spMkLst>
            <pc:docMk/>
            <pc:sldMk cId="3583455560" sldId="259"/>
            <ac:spMk id="59" creationId="{ED888B23-07FA-482A-96DF-47E31AF1A603}"/>
          </ac:spMkLst>
        </pc:spChg>
        <pc:spChg chg="add del">
          <ac:chgData name="梶澤 明生" userId="26405f958eed5d56" providerId="LiveId" clId="{72ED2AE2-DE46-4D89-9392-4894E2C7FF2D}" dt="2021-03-17T13:49:47.424" v="2785" actId="26606"/>
          <ac:spMkLst>
            <pc:docMk/>
            <pc:sldMk cId="3583455560" sldId="259"/>
            <ac:spMk id="61" creationId="{E777E57D-6A88-4B5B-A068-2BA7FF4E8CCA}"/>
          </ac:spMkLst>
        </pc:spChg>
        <pc:spChg chg="add del">
          <ac:chgData name="梶澤 明生" userId="26405f958eed5d56" providerId="LiveId" clId="{72ED2AE2-DE46-4D89-9392-4894E2C7FF2D}" dt="2021-03-17T13:49:47.424" v="2785" actId="26606"/>
          <ac:spMkLst>
            <pc:docMk/>
            <pc:sldMk cId="3583455560" sldId="259"/>
            <ac:spMk id="62" creationId="{F7117410-A2A4-4085-9ADC-46744551DBDE}"/>
          </ac:spMkLst>
        </pc:spChg>
        <pc:spChg chg="add del">
          <ac:chgData name="梶澤 明生" userId="26405f958eed5d56" providerId="LiveId" clId="{72ED2AE2-DE46-4D89-9392-4894E2C7FF2D}" dt="2021-03-17T13:49:47.424" v="2785" actId="26606"/>
          <ac:spMkLst>
            <pc:docMk/>
            <pc:sldMk cId="3583455560" sldId="259"/>
            <ac:spMk id="63" creationId="{99F74EB5-E547-4FB4-95F5-BCC788F3C4A0}"/>
          </ac:spMkLst>
        </pc:spChg>
        <pc:spChg chg="add del">
          <ac:chgData name="梶澤 明生" userId="26405f958eed5d56" providerId="LiveId" clId="{72ED2AE2-DE46-4D89-9392-4894E2C7FF2D}" dt="2021-03-17T13:49:52.660" v="2787" actId="26606"/>
          <ac:spMkLst>
            <pc:docMk/>
            <pc:sldMk cId="3583455560" sldId="259"/>
            <ac:spMk id="65" creationId="{CD758A0E-EDF3-4C8A-9AAF-B84F8014E095}"/>
          </ac:spMkLst>
        </pc:spChg>
        <pc:spChg chg="add del">
          <ac:chgData name="梶澤 明生" userId="26405f958eed5d56" providerId="LiveId" clId="{72ED2AE2-DE46-4D89-9392-4894E2C7FF2D}" dt="2021-03-17T13:49:52.660" v="2787" actId="26606"/>
          <ac:spMkLst>
            <pc:docMk/>
            <pc:sldMk cId="3583455560" sldId="259"/>
            <ac:spMk id="66" creationId="{32FE9855-A391-40A9-A6FA-BAC94FB5431F}"/>
          </ac:spMkLst>
        </pc:spChg>
        <pc:spChg chg="add del">
          <ac:chgData name="梶澤 明生" userId="26405f958eed5d56" providerId="LiveId" clId="{72ED2AE2-DE46-4D89-9392-4894E2C7FF2D}" dt="2021-03-17T13:49:56.680" v="2789" actId="26606"/>
          <ac:spMkLst>
            <pc:docMk/>
            <pc:sldMk cId="3583455560" sldId="259"/>
            <ac:spMk id="72" creationId="{4BC99CB9-DDAD-44A2-8A1C-E3AF4E72DF5C}"/>
          </ac:spMkLst>
        </pc:spChg>
        <pc:spChg chg="add del">
          <ac:chgData name="梶澤 明生" userId="26405f958eed5d56" providerId="LiveId" clId="{72ED2AE2-DE46-4D89-9392-4894E2C7FF2D}" dt="2021-03-17T13:49:58.995" v="2791" actId="26606"/>
          <ac:spMkLst>
            <pc:docMk/>
            <pc:sldMk cId="3583455560" sldId="259"/>
            <ac:spMk id="79" creationId="{4BC99CB9-DDAD-44A2-8A1C-E3AF4E72DF5C}"/>
          </ac:spMkLst>
        </pc:spChg>
        <pc:spChg chg="add del">
          <ac:chgData name="梶澤 明生" userId="26405f958eed5d56" providerId="LiveId" clId="{72ED2AE2-DE46-4D89-9392-4894E2C7FF2D}" dt="2021-03-17T13:49:58.995" v="2791" actId="26606"/>
          <ac:spMkLst>
            <pc:docMk/>
            <pc:sldMk cId="3583455560" sldId="259"/>
            <ac:spMk id="80" creationId="{1561AEE4-4E38-4BAC-976D-E0DE523FC5D1}"/>
          </ac:spMkLst>
        </pc:spChg>
        <pc:spChg chg="add del">
          <ac:chgData name="梶澤 明生" userId="26405f958eed5d56" providerId="LiveId" clId="{72ED2AE2-DE46-4D89-9392-4894E2C7FF2D}" dt="2021-03-17T13:55:52.105" v="2991" actId="26606"/>
          <ac:spMkLst>
            <pc:docMk/>
            <pc:sldMk cId="3583455560" sldId="259"/>
            <ac:spMk id="83" creationId="{ABC4E351-C4D0-4D23-BEA8-3136F7E47D75}"/>
          </ac:spMkLst>
        </pc:spChg>
        <pc:spChg chg="add del">
          <ac:chgData name="梶澤 明生" userId="26405f958eed5d56" providerId="LiveId" clId="{72ED2AE2-DE46-4D89-9392-4894E2C7FF2D}" dt="2021-03-17T13:49:59.860" v="2793" actId="26606"/>
          <ac:spMkLst>
            <pc:docMk/>
            <pc:sldMk cId="3583455560" sldId="259"/>
            <ac:spMk id="88" creationId="{4BC99CB9-DDAD-44A2-8A1C-E3AF4E72DF5C}"/>
          </ac:spMkLst>
        </pc:spChg>
        <pc:spChg chg="add del">
          <ac:chgData name="梶澤 明生" userId="26405f958eed5d56" providerId="LiveId" clId="{72ED2AE2-DE46-4D89-9392-4894E2C7FF2D}" dt="2021-03-17T13:50:00.399" v="2795" actId="26606"/>
          <ac:spMkLst>
            <pc:docMk/>
            <pc:sldMk cId="3583455560" sldId="259"/>
            <ac:spMk id="99" creationId="{4BC99CB9-DDAD-44A2-8A1C-E3AF4E72DF5C}"/>
          </ac:spMkLst>
        </pc:spChg>
        <pc:spChg chg="add del">
          <ac:chgData name="梶澤 明生" userId="26405f958eed5d56" providerId="LiveId" clId="{72ED2AE2-DE46-4D89-9392-4894E2C7FF2D}" dt="2021-03-17T13:50:00.399" v="2795" actId="26606"/>
          <ac:spMkLst>
            <pc:docMk/>
            <pc:sldMk cId="3583455560" sldId="259"/>
            <ac:spMk id="100" creationId="{64053CBF-3932-45FF-8285-EE5146085F3A}"/>
          </ac:spMkLst>
        </pc:spChg>
        <pc:spChg chg="add del">
          <ac:chgData name="梶澤 明生" userId="26405f958eed5d56" providerId="LiveId" clId="{72ED2AE2-DE46-4D89-9392-4894E2C7FF2D}" dt="2021-03-17T13:50:03.115" v="2797" actId="26606"/>
          <ac:spMkLst>
            <pc:docMk/>
            <pc:sldMk cId="3583455560" sldId="259"/>
            <ac:spMk id="109" creationId="{B6D861F1-F386-4A7D-A4BF-3BEB82DEBA86}"/>
          </ac:spMkLst>
        </pc:spChg>
        <pc:spChg chg="add del">
          <ac:chgData name="梶澤 明生" userId="26405f958eed5d56" providerId="LiveId" clId="{72ED2AE2-DE46-4D89-9392-4894E2C7FF2D}" dt="2021-03-17T13:50:03.115" v="2797" actId="26606"/>
          <ac:spMkLst>
            <pc:docMk/>
            <pc:sldMk cId="3583455560" sldId="259"/>
            <ac:spMk id="110" creationId="{562DFC44-A40C-4573-9230-B3EDB3EC8EEB}"/>
          </ac:spMkLst>
        </pc:spChg>
        <pc:spChg chg="add del">
          <ac:chgData name="梶澤 明生" userId="26405f958eed5d56" providerId="LiveId" clId="{72ED2AE2-DE46-4D89-9392-4894E2C7FF2D}" dt="2021-03-17T13:50:03.115" v="2797" actId="26606"/>
          <ac:spMkLst>
            <pc:docMk/>
            <pc:sldMk cId="3583455560" sldId="259"/>
            <ac:spMk id="111" creationId="{15589D35-CF9F-4DE9-A792-8571A09E9BC9}"/>
          </ac:spMkLst>
        </pc:spChg>
        <pc:spChg chg="add del">
          <ac:chgData name="梶澤 明生" userId="26405f958eed5d56" providerId="LiveId" clId="{72ED2AE2-DE46-4D89-9392-4894E2C7FF2D}" dt="2021-03-17T13:50:05.024" v="2799" actId="26606"/>
          <ac:spMkLst>
            <pc:docMk/>
            <pc:sldMk cId="3583455560" sldId="259"/>
            <ac:spMk id="113" creationId="{18873D23-2DCF-4B31-A009-95721C06E8E1}"/>
          </ac:spMkLst>
        </pc:spChg>
        <pc:spChg chg="add del">
          <ac:chgData name="梶澤 明生" userId="26405f958eed5d56" providerId="LiveId" clId="{72ED2AE2-DE46-4D89-9392-4894E2C7FF2D}" dt="2021-03-17T13:50:05.024" v="2799" actId="26606"/>
          <ac:spMkLst>
            <pc:docMk/>
            <pc:sldMk cId="3583455560" sldId="259"/>
            <ac:spMk id="114" creationId="{C13EF075-D4EF-4929-ADBC-91B27DA19955}"/>
          </ac:spMkLst>
        </pc:spChg>
        <pc:spChg chg="add del">
          <ac:chgData name="梶澤 明生" userId="26405f958eed5d56" providerId="LiveId" clId="{72ED2AE2-DE46-4D89-9392-4894E2C7FF2D}" dt="2021-03-17T13:50:05.558" v="2801" actId="26606"/>
          <ac:spMkLst>
            <pc:docMk/>
            <pc:sldMk cId="3583455560" sldId="259"/>
            <ac:spMk id="120" creationId="{87BF42CA-AD55-48B4-8949-C4DCA60A6AEE}"/>
          </ac:spMkLst>
        </pc:spChg>
        <pc:spChg chg="add del">
          <ac:chgData name="梶澤 明生" userId="26405f958eed5d56" providerId="LiveId" clId="{72ED2AE2-DE46-4D89-9392-4894E2C7FF2D}" dt="2021-03-17T13:50:05.558" v="2801" actId="26606"/>
          <ac:spMkLst>
            <pc:docMk/>
            <pc:sldMk cId="3583455560" sldId="259"/>
            <ac:spMk id="121" creationId="{66AE1D3D-3106-4CB2-AA7C-0C1642AC0F2E}"/>
          </ac:spMkLst>
        </pc:spChg>
        <pc:spChg chg="add del">
          <ac:chgData name="梶澤 明生" userId="26405f958eed5d56" providerId="LiveId" clId="{72ED2AE2-DE46-4D89-9392-4894E2C7FF2D}" dt="2021-03-17T13:50:07.760" v="2803" actId="26606"/>
          <ac:spMkLst>
            <pc:docMk/>
            <pc:sldMk cId="3583455560" sldId="259"/>
            <ac:spMk id="128" creationId="{ABC4E351-C4D0-4D23-BEA8-3136F7E47D75}"/>
          </ac:spMkLst>
        </pc:spChg>
        <pc:spChg chg="add del">
          <ac:chgData name="梶澤 明生" userId="26405f958eed5d56" providerId="LiveId" clId="{72ED2AE2-DE46-4D89-9392-4894E2C7FF2D}" dt="2021-03-17T13:50:07.760" v="2803" actId="26606"/>
          <ac:spMkLst>
            <pc:docMk/>
            <pc:sldMk cId="3583455560" sldId="259"/>
            <ac:spMk id="131" creationId="{D16CFDC4-DE7D-4153-89C5-608818994740}"/>
          </ac:spMkLst>
        </pc:spChg>
        <pc:spChg chg="add del">
          <ac:chgData name="梶澤 明生" userId="26405f958eed5d56" providerId="LiveId" clId="{72ED2AE2-DE46-4D89-9392-4894E2C7FF2D}" dt="2021-03-17T13:50:08.710" v="2805" actId="26606"/>
          <ac:spMkLst>
            <pc:docMk/>
            <pc:sldMk cId="3583455560" sldId="259"/>
            <ac:spMk id="133" creationId="{889C5E17-24D0-4696-A3C5-A2261FB455FA}"/>
          </ac:spMkLst>
        </pc:spChg>
        <pc:spChg chg="add del">
          <ac:chgData name="梶澤 明生" userId="26405f958eed5d56" providerId="LiveId" clId="{72ED2AE2-DE46-4D89-9392-4894E2C7FF2D}" dt="2021-03-17T13:50:08.710" v="2805" actId="26606"/>
          <ac:spMkLst>
            <pc:docMk/>
            <pc:sldMk cId="3583455560" sldId="259"/>
            <ac:spMk id="134" creationId="{6929B58F-2358-44CC-ACE5-EF1BD3C6C824}"/>
          </ac:spMkLst>
        </pc:spChg>
        <pc:spChg chg="add del">
          <ac:chgData name="梶澤 明生" userId="26405f958eed5d56" providerId="LiveId" clId="{72ED2AE2-DE46-4D89-9392-4894E2C7FF2D}" dt="2021-03-17T13:56:03.318" v="3002" actId="26606"/>
          <ac:spMkLst>
            <pc:docMk/>
            <pc:sldMk cId="3583455560" sldId="259"/>
            <ac:spMk id="139" creationId="{ABC4E351-C4D0-4D23-BEA8-3136F7E47D75}"/>
          </ac:spMkLst>
        </pc:spChg>
        <pc:spChg chg="add del">
          <ac:chgData name="梶澤 明生" userId="26405f958eed5d56" providerId="LiveId" clId="{72ED2AE2-DE46-4D89-9392-4894E2C7FF2D}" dt="2021-03-17T13:56:03.318" v="3002" actId="26606"/>
          <ac:spMkLst>
            <pc:docMk/>
            <pc:sldMk cId="3583455560" sldId="259"/>
            <ac:spMk id="142" creationId="{D16CFDC4-DE7D-4153-89C5-608818994740}"/>
          </ac:spMkLst>
        </pc:spChg>
        <pc:spChg chg="add del">
          <ac:chgData name="梶澤 明生" userId="26405f958eed5d56" providerId="LiveId" clId="{72ED2AE2-DE46-4D89-9392-4894E2C7FF2D}" dt="2021-03-17T13:55:52.105" v="2991" actId="26606"/>
          <ac:spMkLst>
            <pc:docMk/>
            <pc:sldMk cId="3583455560" sldId="259"/>
            <ac:spMk id="144" creationId="{D16CFDC4-DE7D-4153-89C5-608818994740}"/>
          </ac:spMkLst>
        </pc:spChg>
        <pc:spChg chg="add del">
          <ac:chgData name="梶澤 明生" userId="26405f958eed5d56" providerId="LiveId" clId="{72ED2AE2-DE46-4D89-9392-4894E2C7FF2D}" dt="2021-03-17T13:55:52.897" v="2993" actId="26606"/>
          <ac:spMkLst>
            <pc:docMk/>
            <pc:sldMk cId="3583455560" sldId="259"/>
            <ac:spMk id="146" creationId="{D038248A-211C-4EEC-8401-C761B929FB52}"/>
          </ac:spMkLst>
        </pc:spChg>
        <pc:spChg chg="add del">
          <ac:chgData name="梶澤 明生" userId="26405f958eed5d56" providerId="LiveId" clId="{72ED2AE2-DE46-4D89-9392-4894E2C7FF2D}" dt="2021-03-17T13:55:52.897" v="2993" actId="26606"/>
          <ac:spMkLst>
            <pc:docMk/>
            <pc:sldMk cId="3583455560" sldId="259"/>
            <ac:spMk id="147" creationId="{C30A849F-66D9-40C8-BEC8-35AFF8F4568F}"/>
          </ac:spMkLst>
        </pc:spChg>
        <pc:spChg chg="add del">
          <ac:chgData name="梶澤 明生" userId="26405f958eed5d56" providerId="LiveId" clId="{72ED2AE2-DE46-4D89-9392-4894E2C7FF2D}" dt="2021-03-17T13:55:53.679" v="2995" actId="26606"/>
          <ac:spMkLst>
            <pc:docMk/>
            <pc:sldMk cId="3583455560" sldId="259"/>
            <ac:spMk id="153" creationId="{FA3C7DEA-BCC2-4295-8850-147993296189}"/>
          </ac:spMkLst>
        </pc:spChg>
        <pc:spChg chg="add del">
          <ac:chgData name="梶澤 明生" userId="26405f958eed5d56" providerId="LiveId" clId="{72ED2AE2-DE46-4D89-9392-4894E2C7FF2D}" dt="2021-03-17T13:55:53.679" v="2995" actId="26606"/>
          <ac:spMkLst>
            <pc:docMk/>
            <pc:sldMk cId="3583455560" sldId="259"/>
            <ac:spMk id="154" creationId="{C289949D-B9F6-468A-86FE-2694DC5AE773}"/>
          </ac:spMkLst>
        </pc:spChg>
        <pc:spChg chg="add del">
          <ac:chgData name="梶澤 明生" userId="26405f958eed5d56" providerId="LiveId" clId="{72ED2AE2-DE46-4D89-9392-4894E2C7FF2D}" dt="2021-03-17T13:56:01.565" v="2997" actId="26606"/>
          <ac:spMkLst>
            <pc:docMk/>
            <pc:sldMk cId="3583455560" sldId="259"/>
            <ac:spMk id="160" creationId="{DAF1966E-FD40-4A4A-B61B-C4DF7FA05F06}"/>
          </ac:spMkLst>
        </pc:spChg>
        <pc:spChg chg="add del">
          <ac:chgData name="梶澤 明生" userId="26405f958eed5d56" providerId="LiveId" clId="{72ED2AE2-DE46-4D89-9392-4894E2C7FF2D}" dt="2021-03-17T13:56:01.565" v="2997" actId="26606"/>
          <ac:spMkLst>
            <pc:docMk/>
            <pc:sldMk cId="3583455560" sldId="259"/>
            <ac:spMk id="161" creationId="{047BFA19-D45E-416B-A404-7AF2F3F27017}"/>
          </ac:spMkLst>
        </pc:spChg>
        <pc:spChg chg="add del">
          <ac:chgData name="梶澤 明生" userId="26405f958eed5d56" providerId="LiveId" clId="{72ED2AE2-DE46-4D89-9392-4894E2C7FF2D}" dt="2021-03-17T13:56:01.565" v="2997" actId="26606"/>
          <ac:spMkLst>
            <pc:docMk/>
            <pc:sldMk cId="3583455560" sldId="259"/>
            <ac:spMk id="162" creationId="{8E0105E7-23DB-4CF2-8258-FF47C7620F6E}"/>
          </ac:spMkLst>
        </pc:spChg>
        <pc:spChg chg="add del">
          <ac:chgData name="梶澤 明生" userId="26405f958eed5d56" providerId="LiveId" clId="{72ED2AE2-DE46-4D89-9392-4894E2C7FF2D}" dt="2021-03-17T13:56:01.565" v="2997" actId="26606"/>
          <ac:spMkLst>
            <pc:docMk/>
            <pc:sldMk cId="3583455560" sldId="259"/>
            <ac:spMk id="163" creationId="{074B4F7D-14B2-478B-8BF5-01E4E0C5D263}"/>
          </ac:spMkLst>
        </pc:spChg>
        <pc:spChg chg="add del">
          <ac:chgData name="梶澤 明生" userId="26405f958eed5d56" providerId="LiveId" clId="{72ED2AE2-DE46-4D89-9392-4894E2C7FF2D}" dt="2021-03-17T13:56:02.689" v="2999" actId="26606"/>
          <ac:spMkLst>
            <pc:docMk/>
            <pc:sldMk cId="3583455560" sldId="259"/>
            <ac:spMk id="165" creationId="{85016AEC-0320-4ED0-8ECB-FE11DDDFE17A}"/>
          </ac:spMkLst>
        </pc:spChg>
        <pc:spChg chg="add del">
          <ac:chgData name="梶澤 明生" userId="26405f958eed5d56" providerId="LiveId" clId="{72ED2AE2-DE46-4D89-9392-4894E2C7FF2D}" dt="2021-03-17T13:56:02.689" v="2999" actId="26606"/>
          <ac:spMkLst>
            <pc:docMk/>
            <pc:sldMk cId="3583455560" sldId="259"/>
            <ac:spMk id="166" creationId="{D3CDB30C-1F82-41E6-A067-831D6E89184F}"/>
          </ac:spMkLst>
        </pc:spChg>
        <pc:spChg chg="add del">
          <ac:chgData name="梶澤 明生" userId="26405f958eed5d56" providerId="LiveId" clId="{72ED2AE2-DE46-4D89-9392-4894E2C7FF2D}" dt="2021-03-17T13:56:02.689" v="2999" actId="26606"/>
          <ac:spMkLst>
            <pc:docMk/>
            <pc:sldMk cId="3583455560" sldId="259"/>
            <ac:spMk id="167" creationId="{2DDA86DD-F997-4F66-A87C-5B58AB6D19EC}"/>
          </ac:spMkLst>
        </pc:spChg>
        <pc:spChg chg="add del">
          <ac:chgData name="梶澤 明生" userId="26405f958eed5d56" providerId="LiveId" clId="{72ED2AE2-DE46-4D89-9392-4894E2C7FF2D}" dt="2021-03-17T13:56:02.689" v="2999" actId="26606"/>
          <ac:spMkLst>
            <pc:docMk/>
            <pc:sldMk cId="3583455560" sldId="259"/>
            <ac:spMk id="168" creationId="{D241B827-437E-40A3-A732-669230D6A5BC}"/>
          </ac:spMkLst>
        </pc:spChg>
        <pc:spChg chg="add del">
          <ac:chgData name="梶澤 明生" userId="26405f958eed5d56" providerId="LiveId" clId="{72ED2AE2-DE46-4D89-9392-4894E2C7FF2D}" dt="2021-03-17T13:56:03.310" v="3001" actId="26606"/>
          <ac:spMkLst>
            <pc:docMk/>
            <pc:sldMk cId="3583455560" sldId="259"/>
            <ac:spMk id="170" creationId="{4BC99CB9-DDAD-44A2-8A1C-E3AF4E72DF5C}"/>
          </ac:spMkLst>
        </pc:spChg>
        <pc:spChg chg="add">
          <ac:chgData name="梶澤 明生" userId="26405f958eed5d56" providerId="LiveId" clId="{72ED2AE2-DE46-4D89-9392-4894E2C7FF2D}" dt="2021-03-17T13:56:03.318" v="3002" actId="26606"/>
          <ac:spMkLst>
            <pc:docMk/>
            <pc:sldMk cId="3583455560" sldId="259"/>
            <ac:spMk id="177" creationId="{2029D5AD-8348-4446-B191-6A9B6FE03F21}"/>
          </ac:spMkLst>
        </pc:spChg>
        <pc:spChg chg="add">
          <ac:chgData name="梶澤 明生" userId="26405f958eed5d56" providerId="LiveId" clId="{72ED2AE2-DE46-4D89-9392-4894E2C7FF2D}" dt="2021-03-17T13:56:03.318" v="3002" actId="26606"/>
          <ac:spMkLst>
            <pc:docMk/>
            <pc:sldMk cId="3583455560" sldId="259"/>
            <ac:spMk id="178" creationId="{A3F395A2-2B64-4749-BD93-2F159C7E1FB5}"/>
          </ac:spMkLst>
        </pc:spChg>
        <pc:spChg chg="add">
          <ac:chgData name="梶澤 明生" userId="26405f958eed5d56" providerId="LiveId" clId="{72ED2AE2-DE46-4D89-9392-4894E2C7FF2D}" dt="2021-03-17T13:56:03.318" v="3002" actId="26606"/>
          <ac:spMkLst>
            <pc:docMk/>
            <pc:sldMk cId="3583455560" sldId="259"/>
            <ac:spMk id="179" creationId="{5CF0135B-EAB8-4CA0-896C-2D897ECD28BC}"/>
          </ac:spMkLst>
        </pc:spChg>
        <pc:spChg chg="add">
          <ac:chgData name="梶澤 明生" userId="26405f958eed5d56" providerId="LiveId" clId="{72ED2AE2-DE46-4D89-9392-4894E2C7FF2D}" dt="2021-03-17T13:56:03.318" v="3002" actId="26606"/>
          <ac:spMkLst>
            <pc:docMk/>
            <pc:sldMk cId="3583455560" sldId="259"/>
            <ac:spMk id="180" creationId="{92C3387C-D24F-4737-8A37-1DC5CFF09CFA}"/>
          </ac:spMkLst>
        </pc:spChg>
        <pc:grpChg chg="add del">
          <ac:chgData name="梶澤 明生" userId="26405f958eed5d56" providerId="LiveId" clId="{72ED2AE2-DE46-4D89-9392-4894E2C7FF2D}" dt="2021-03-17T13:49:40.231" v="2775" actId="26606"/>
          <ac:grpSpMkLst>
            <pc:docMk/>
            <pc:sldMk cId="3583455560" sldId="259"/>
            <ac:grpSpMk id="31" creationId="{E4DF0958-0C87-4C28-9554-2FADC788C2B1}"/>
          </ac:grpSpMkLst>
        </pc:grpChg>
        <pc:grpChg chg="add del">
          <ac:chgData name="梶澤 明生" userId="26405f958eed5d56" providerId="LiveId" clId="{72ED2AE2-DE46-4D89-9392-4894E2C7FF2D}" dt="2021-03-17T13:49:43.079" v="2779" actId="26606"/>
          <ac:grpSpMkLst>
            <pc:docMk/>
            <pc:sldMk cId="3583455560" sldId="259"/>
            <ac:grpSpMk id="43" creationId="{33D939F1-7ABE-4D0E-946A-43F37F556AFD}"/>
          </ac:grpSpMkLst>
        </pc:grpChg>
        <pc:grpChg chg="add del">
          <ac:chgData name="梶澤 明生" userId="26405f958eed5d56" providerId="LiveId" clId="{72ED2AE2-DE46-4D89-9392-4894E2C7FF2D}" dt="2021-03-17T13:49:43.079" v="2779" actId="26606"/>
          <ac:grpSpMkLst>
            <pc:docMk/>
            <pc:sldMk cId="3583455560" sldId="259"/>
            <ac:grpSpMk id="47" creationId="{9DB3963A-4187-4A72-9DA4-CA6BADE22931}"/>
          </ac:grpSpMkLst>
        </pc:grpChg>
        <pc:grpChg chg="add del">
          <ac:chgData name="梶澤 明生" userId="26405f958eed5d56" providerId="LiveId" clId="{72ED2AE2-DE46-4D89-9392-4894E2C7FF2D}" dt="2021-03-17T13:49:46.389" v="2783" actId="26606"/>
          <ac:grpSpMkLst>
            <pc:docMk/>
            <pc:sldMk cId="3583455560" sldId="259"/>
            <ac:grpSpMk id="56" creationId="{A23D792D-D9F2-4EB4-ADE2-65A518DA6489}"/>
          </ac:grpSpMkLst>
        </pc:grpChg>
        <pc:grpChg chg="add del">
          <ac:chgData name="梶澤 明生" userId="26405f958eed5d56" providerId="LiveId" clId="{72ED2AE2-DE46-4D89-9392-4894E2C7FF2D}" dt="2021-03-17T13:49:52.660" v="2787" actId="26606"/>
          <ac:grpSpMkLst>
            <pc:docMk/>
            <pc:sldMk cId="3583455560" sldId="259"/>
            <ac:grpSpMk id="67" creationId="{13621FAC-5123-4838-A7BE-271A4095B234}"/>
          </ac:grpSpMkLst>
        </pc:grpChg>
        <pc:grpChg chg="add del">
          <ac:chgData name="梶澤 明生" userId="26405f958eed5d56" providerId="LiveId" clId="{72ED2AE2-DE46-4D89-9392-4894E2C7FF2D}" dt="2021-03-17T13:49:56.680" v="2789" actId="26606"/>
          <ac:grpSpMkLst>
            <pc:docMk/>
            <pc:sldMk cId="3583455560" sldId="259"/>
            <ac:grpSpMk id="73" creationId="{5C3921CD-DDE5-4B57-8FDF-B37ADE4EDAC7}"/>
          </ac:grpSpMkLst>
        </pc:grpChg>
        <pc:grpChg chg="add del">
          <ac:chgData name="梶澤 明生" userId="26405f958eed5d56" providerId="LiveId" clId="{72ED2AE2-DE46-4D89-9392-4894E2C7FF2D}" dt="2021-03-17T13:49:58.995" v="2791" actId="26606"/>
          <ac:grpSpMkLst>
            <pc:docMk/>
            <pc:sldMk cId="3583455560" sldId="259"/>
            <ac:grpSpMk id="81" creationId="{F0BC676B-D19A-44DB-910A-0C0E6D433979}"/>
          </ac:grpSpMkLst>
        </pc:grpChg>
        <pc:grpChg chg="add del">
          <ac:chgData name="梶澤 明生" userId="26405f958eed5d56" providerId="LiveId" clId="{72ED2AE2-DE46-4D89-9392-4894E2C7FF2D}" dt="2021-03-17T13:55:52.105" v="2991" actId="26606"/>
          <ac:grpSpMkLst>
            <pc:docMk/>
            <pc:sldMk cId="3583455560" sldId="259"/>
            <ac:grpSpMk id="85" creationId="{B2D95578-3010-40A8-9EE1-D6D43C23301A}"/>
          </ac:grpSpMkLst>
        </pc:grpChg>
        <pc:grpChg chg="add del">
          <ac:chgData name="梶澤 明生" userId="26405f958eed5d56" providerId="LiveId" clId="{72ED2AE2-DE46-4D89-9392-4894E2C7FF2D}" dt="2021-03-17T13:55:53.679" v="2995" actId="26606"/>
          <ac:grpSpMkLst>
            <pc:docMk/>
            <pc:sldMk cId="3583455560" sldId="259"/>
            <ac:grpSpMk id="87" creationId="{E4DF0958-0C87-4C28-9554-2FADC788C2B1}"/>
          </ac:grpSpMkLst>
        </pc:grpChg>
        <pc:grpChg chg="add del">
          <ac:chgData name="梶澤 明生" userId="26405f958eed5d56" providerId="LiveId" clId="{72ED2AE2-DE46-4D89-9392-4894E2C7FF2D}" dt="2021-03-17T13:49:59.860" v="2793" actId="26606"/>
          <ac:grpSpMkLst>
            <pc:docMk/>
            <pc:sldMk cId="3583455560" sldId="259"/>
            <ac:grpSpMk id="89" creationId="{05545017-2445-4AB3-95A6-48F17C802612}"/>
          </ac:grpSpMkLst>
        </pc:grpChg>
        <pc:grpChg chg="add del">
          <ac:chgData name="梶澤 明生" userId="26405f958eed5d56" providerId="LiveId" clId="{72ED2AE2-DE46-4D89-9392-4894E2C7FF2D}" dt="2021-03-17T13:56:03.310" v="3001" actId="26606"/>
          <ac:grpSpMkLst>
            <pc:docMk/>
            <pc:sldMk cId="3583455560" sldId="259"/>
            <ac:grpSpMk id="91" creationId="{06B7259D-F2AD-42FE-B984-6D1D74321C5D}"/>
          </ac:grpSpMkLst>
        </pc:grpChg>
        <pc:grpChg chg="add del">
          <ac:chgData name="梶澤 明生" userId="26405f958eed5d56" providerId="LiveId" clId="{72ED2AE2-DE46-4D89-9392-4894E2C7FF2D}" dt="2021-03-17T13:49:59.860" v="2793" actId="26606"/>
          <ac:grpSpMkLst>
            <pc:docMk/>
            <pc:sldMk cId="3583455560" sldId="259"/>
            <ac:grpSpMk id="93" creationId="{06B7259D-F2AD-42FE-B984-6D1D74321C5D}"/>
          </ac:grpSpMkLst>
        </pc:grpChg>
        <pc:grpChg chg="add del">
          <ac:chgData name="梶澤 明生" userId="26405f958eed5d56" providerId="LiveId" clId="{72ED2AE2-DE46-4D89-9392-4894E2C7FF2D}" dt="2021-03-17T13:50:00.399" v="2795" actId="26606"/>
          <ac:grpSpMkLst>
            <pc:docMk/>
            <pc:sldMk cId="3583455560" sldId="259"/>
            <ac:grpSpMk id="101" creationId="{2E751C04-BEA6-446B-A678-9C74819EBD4C}"/>
          </ac:grpSpMkLst>
        </pc:grpChg>
        <pc:grpChg chg="add del">
          <ac:chgData name="梶澤 明生" userId="26405f958eed5d56" providerId="LiveId" clId="{72ED2AE2-DE46-4D89-9392-4894E2C7FF2D}" dt="2021-03-17T13:50:00.399" v="2795" actId="26606"/>
          <ac:grpSpMkLst>
            <pc:docMk/>
            <pc:sldMk cId="3583455560" sldId="259"/>
            <ac:grpSpMk id="105" creationId="{B63ACBA3-DEFD-4C6D-BBA0-64468FA99C2D}"/>
          </ac:grpSpMkLst>
        </pc:grpChg>
        <pc:grpChg chg="add del">
          <ac:chgData name="梶澤 明生" userId="26405f958eed5d56" providerId="LiveId" clId="{72ED2AE2-DE46-4D89-9392-4894E2C7FF2D}" dt="2021-03-17T13:50:05.024" v="2799" actId="26606"/>
          <ac:grpSpMkLst>
            <pc:docMk/>
            <pc:sldMk cId="3583455560" sldId="259"/>
            <ac:grpSpMk id="115" creationId="{DAA26DFA-AAB2-4973-9C17-16D587C7B198}"/>
          </ac:grpSpMkLst>
        </pc:grpChg>
        <pc:grpChg chg="add del">
          <ac:chgData name="梶澤 明生" userId="26405f958eed5d56" providerId="LiveId" clId="{72ED2AE2-DE46-4D89-9392-4894E2C7FF2D}" dt="2021-03-17T13:50:05.558" v="2801" actId="26606"/>
          <ac:grpSpMkLst>
            <pc:docMk/>
            <pc:sldMk cId="3583455560" sldId="259"/>
            <ac:grpSpMk id="122" creationId="{0A31B6AF-B711-4CDB-8C2B-16E963DDC4C5}"/>
          </ac:grpSpMkLst>
        </pc:grpChg>
        <pc:grpChg chg="add del">
          <ac:chgData name="梶澤 明生" userId="26405f958eed5d56" providerId="LiveId" clId="{72ED2AE2-DE46-4D89-9392-4894E2C7FF2D}" dt="2021-03-17T13:50:07.760" v="2803" actId="26606"/>
          <ac:grpSpMkLst>
            <pc:docMk/>
            <pc:sldMk cId="3583455560" sldId="259"/>
            <ac:grpSpMk id="129" creationId="{B2D95578-3010-40A8-9EE1-D6D43C23301A}"/>
          </ac:grpSpMkLst>
        </pc:grpChg>
        <pc:grpChg chg="add del">
          <ac:chgData name="梶澤 明生" userId="26405f958eed5d56" providerId="LiveId" clId="{72ED2AE2-DE46-4D89-9392-4894E2C7FF2D}" dt="2021-03-17T13:50:08.710" v="2805" actId="26606"/>
          <ac:grpSpMkLst>
            <pc:docMk/>
            <pc:sldMk cId="3583455560" sldId="259"/>
            <ac:grpSpMk id="135" creationId="{09DA5303-A1AF-4830-806C-51FCD96188B7}"/>
          </ac:grpSpMkLst>
        </pc:grpChg>
        <pc:grpChg chg="add del">
          <ac:chgData name="梶澤 明生" userId="26405f958eed5d56" providerId="LiveId" clId="{72ED2AE2-DE46-4D89-9392-4894E2C7FF2D}" dt="2021-03-17T13:56:03.318" v="3002" actId="26606"/>
          <ac:grpSpMkLst>
            <pc:docMk/>
            <pc:sldMk cId="3583455560" sldId="259"/>
            <ac:grpSpMk id="140" creationId="{B2D95578-3010-40A8-9EE1-D6D43C23301A}"/>
          </ac:grpSpMkLst>
        </pc:grpChg>
        <pc:grpChg chg="add del">
          <ac:chgData name="梶澤 明生" userId="26405f958eed5d56" providerId="LiveId" clId="{72ED2AE2-DE46-4D89-9392-4894E2C7FF2D}" dt="2021-03-17T13:55:52.897" v="2993" actId="26606"/>
          <ac:grpSpMkLst>
            <pc:docMk/>
            <pc:sldMk cId="3583455560" sldId="259"/>
            <ac:grpSpMk id="148" creationId="{04542298-A2B1-480F-A11C-A40EDD19B857}"/>
          </ac:grpSpMkLst>
        </pc:grpChg>
        <pc:grpChg chg="add del">
          <ac:chgData name="梶澤 明生" userId="26405f958eed5d56" providerId="LiveId" clId="{72ED2AE2-DE46-4D89-9392-4894E2C7FF2D}" dt="2021-03-17T13:55:52.897" v="2993" actId="26606"/>
          <ac:grpSpMkLst>
            <pc:docMk/>
            <pc:sldMk cId="3583455560" sldId="259"/>
            <ac:grpSpMk id="151" creationId="{2A5C9C35-2375-49EB-B99C-17C87D42FE7C}"/>
          </ac:grpSpMkLst>
        </pc:grpChg>
        <pc:grpChg chg="add del">
          <ac:chgData name="梶澤 明生" userId="26405f958eed5d56" providerId="LiveId" clId="{72ED2AE2-DE46-4D89-9392-4894E2C7FF2D}" dt="2021-03-17T13:56:03.310" v="3001" actId="26606"/>
          <ac:grpSpMkLst>
            <pc:docMk/>
            <pc:sldMk cId="3583455560" sldId="259"/>
            <ac:grpSpMk id="171" creationId="{05545017-2445-4AB3-95A6-48F17C802612}"/>
          </ac:grpSpMkLst>
        </pc:grpChg>
      </pc:sldChg>
      <pc:sldChg chg="addSp delSp modSp new mod">
        <pc:chgData name="梶澤 明生" userId="26405f958eed5d56" providerId="LiveId" clId="{72ED2AE2-DE46-4D89-9392-4894E2C7FF2D}" dt="2021-03-17T14:40:45.850" v="5727" actId="1076"/>
        <pc:sldMkLst>
          <pc:docMk/>
          <pc:sldMk cId="4180548614" sldId="260"/>
        </pc:sldMkLst>
        <pc:spChg chg="mod">
          <ac:chgData name="梶澤 明生" userId="26405f958eed5d56" providerId="LiveId" clId="{72ED2AE2-DE46-4D89-9392-4894E2C7FF2D}" dt="2021-03-17T14:28:53.634" v="4433" actId="1076"/>
          <ac:spMkLst>
            <pc:docMk/>
            <pc:sldMk cId="4180548614" sldId="260"/>
            <ac:spMk id="2" creationId="{3E1859B2-6CA4-4DE0-90E8-BEB2BF04AE1A}"/>
          </ac:spMkLst>
        </pc:spChg>
        <pc:spChg chg="del mod">
          <ac:chgData name="梶澤 明生" userId="26405f958eed5d56" providerId="LiveId" clId="{72ED2AE2-DE46-4D89-9392-4894E2C7FF2D}" dt="2021-03-16T14:00:31.633" v="2040" actId="478"/>
          <ac:spMkLst>
            <pc:docMk/>
            <pc:sldMk cId="4180548614" sldId="260"/>
            <ac:spMk id="3" creationId="{B5E7ED47-7481-4FA8-BCDB-9278AC4E0766}"/>
          </ac:spMkLst>
        </pc:spChg>
        <pc:spChg chg="add mod">
          <ac:chgData name="梶澤 明生" userId="26405f958eed5d56" providerId="LiveId" clId="{72ED2AE2-DE46-4D89-9392-4894E2C7FF2D}" dt="2021-03-17T14:28:53.634" v="4433" actId="1076"/>
          <ac:spMkLst>
            <pc:docMk/>
            <pc:sldMk cId="4180548614" sldId="260"/>
            <ac:spMk id="3" creationId="{F2CF3D1C-485B-410D-91CA-BF8B2C206E7C}"/>
          </ac:spMkLst>
        </pc:spChg>
        <pc:spChg chg="add del mod">
          <ac:chgData name="梶澤 明生" userId="26405f958eed5d56" providerId="LiveId" clId="{72ED2AE2-DE46-4D89-9392-4894E2C7FF2D}" dt="2021-03-16T14:00:34.424" v="2041" actId="478"/>
          <ac:spMkLst>
            <pc:docMk/>
            <pc:sldMk cId="4180548614" sldId="260"/>
            <ac:spMk id="5" creationId="{CA9CC990-D2C6-46E3-A357-1F7AB2486763}"/>
          </ac:spMkLst>
        </pc:spChg>
        <pc:spChg chg="add mod">
          <ac:chgData name="梶澤 明生" userId="26405f958eed5d56" providerId="LiveId" clId="{72ED2AE2-DE46-4D89-9392-4894E2C7FF2D}" dt="2021-03-17T14:28:53.634" v="4433" actId="1076"/>
          <ac:spMkLst>
            <pc:docMk/>
            <pc:sldMk cId="4180548614" sldId="260"/>
            <ac:spMk id="6" creationId="{48DA79B1-1A2A-4A56-8DA8-201A656571E9}"/>
          </ac:spMkLst>
        </pc:spChg>
        <pc:spChg chg="add mod">
          <ac:chgData name="梶澤 明生" userId="26405f958eed5d56" providerId="LiveId" clId="{72ED2AE2-DE46-4D89-9392-4894E2C7FF2D}" dt="2021-03-17T14:31:55.844" v="4465" actId="207"/>
          <ac:spMkLst>
            <pc:docMk/>
            <pc:sldMk cId="4180548614" sldId="260"/>
            <ac:spMk id="8" creationId="{90BECD0B-FF97-42F3-9BBB-9A0CC7DBE4FA}"/>
          </ac:spMkLst>
        </pc:spChg>
        <pc:spChg chg="add mod">
          <ac:chgData name="梶澤 明生" userId="26405f958eed5d56" providerId="LiveId" clId="{72ED2AE2-DE46-4D89-9392-4894E2C7FF2D}" dt="2021-03-17T14:28:53.634" v="4433" actId="1076"/>
          <ac:spMkLst>
            <pc:docMk/>
            <pc:sldMk cId="4180548614" sldId="260"/>
            <ac:spMk id="9" creationId="{A38A9F10-B96F-41E2-813D-ED842C6721BA}"/>
          </ac:spMkLst>
        </pc:spChg>
        <pc:spChg chg="add mod">
          <ac:chgData name="梶澤 明生" userId="26405f958eed5d56" providerId="LiveId" clId="{72ED2AE2-DE46-4D89-9392-4894E2C7FF2D}" dt="2021-03-17T14:22:30.315" v="4339" actId="571"/>
          <ac:spMkLst>
            <pc:docMk/>
            <pc:sldMk cId="4180548614" sldId="260"/>
            <ac:spMk id="10" creationId="{9763BD54-20AB-45DB-AA8D-77862CC73269}"/>
          </ac:spMkLst>
        </pc:spChg>
        <pc:spChg chg="add mod">
          <ac:chgData name="梶澤 明生" userId="26405f958eed5d56" providerId="LiveId" clId="{72ED2AE2-DE46-4D89-9392-4894E2C7FF2D}" dt="2021-03-17T14:31:55.844" v="4465" actId="207"/>
          <ac:spMkLst>
            <pc:docMk/>
            <pc:sldMk cId="4180548614" sldId="260"/>
            <ac:spMk id="11" creationId="{7F489FEB-487D-46B2-B45B-5E6B95219718}"/>
          </ac:spMkLst>
        </pc:spChg>
        <pc:spChg chg="add mod">
          <ac:chgData name="梶澤 明生" userId="26405f958eed5d56" providerId="LiveId" clId="{72ED2AE2-DE46-4D89-9392-4894E2C7FF2D}" dt="2021-03-17T14:28:53.634" v="4433" actId="1076"/>
          <ac:spMkLst>
            <pc:docMk/>
            <pc:sldMk cId="4180548614" sldId="260"/>
            <ac:spMk id="12" creationId="{E18E1546-992D-4C4D-BF38-FF07CDD9E6E8}"/>
          </ac:spMkLst>
        </pc:spChg>
        <pc:spChg chg="add mod">
          <ac:chgData name="梶澤 明生" userId="26405f958eed5d56" providerId="LiveId" clId="{72ED2AE2-DE46-4D89-9392-4894E2C7FF2D}" dt="2021-03-17T14:28:53.634" v="4433" actId="1076"/>
          <ac:spMkLst>
            <pc:docMk/>
            <pc:sldMk cId="4180548614" sldId="260"/>
            <ac:spMk id="13" creationId="{DDB2663D-2163-4EE5-9EC4-6E1C6155161E}"/>
          </ac:spMkLst>
        </pc:spChg>
        <pc:spChg chg="add del mod ord">
          <ac:chgData name="梶澤 明生" userId="26405f958eed5d56" providerId="LiveId" clId="{72ED2AE2-DE46-4D89-9392-4894E2C7FF2D}" dt="2021-03-17T14:25:27.160" v="4388" actId="478"/>
          <ac:spMkLst>
            <pc:docMk/>
            <pc:sldMk cId="4180548614" sldId="260"/>
            <ac:spMk id="14" creationId="{EF4BD096-7A3C-4C36-9360-22CC5324830F}"/>
          </ac:spMkLst>
        </pc:spChg>
        <pc:spChg chg="add mod">
          <ac:chgData name="梶澤 明生" userId="26405f958eed5d56" providerId="LiveId" clId="{72ED2AE2-DE46-4D89-9392-4894E2C7FF2D}" dt="2021-03-17T14:38:09.098" v="5518" actId="1076"/>
          <ac:spMkLst>
            <pc:docMk/>
            <pc:sldMk cId="4180548614" sldId="260"/>
            <ac:spMk id="15" creationId="{2384EE08-9713-49D9-939F-839EB83DCB38}"/>
          </ac:spMkLst>
        </pc:spChg>
        <pc:spChg chg="add del mod">
          <ac:chgData name="梶澤 明生" userId="26405f958eed5d56" providerId="LiveId" clId="{72ED2AE2-DE46-4D89-9392-4894E2C7FF2D}" dt="2021-03-17T14:27:07.862" v="4428" actId="478"/>
          <ac:spMkLst>
            <pc:docMk/>
            <pc:sldMk cId="4180548614" sldId="260"/>
            <ac:spMk id="16" creationId="{27F929D2-2936-42B0-907A-B11E13C6865A}"/>
          </ac:spMkLst>
        </pc:spChg>
        <pc:spChg chg="add mod">
          <ac:chgData name="梶澤 明生" userId="26405f958eed5d56" providerId="LiveId" clId="{72ED2AE2-DE46-4D89-9392-4894E2C7FF2D}" dt="2021-03-17T14:30:24.575" v="4449" actId="207"/>
          <ac:spMkLst>
            <pc:docMk/>
            <pc:sldMk cId="4180548614" sldId="260"/>
            <ac:spMk id="23" creationId="{EFAC74F1-592C-49C2-B547-00485F5144A6}"/>
          </ac:spMkLst>
        </pc:spChg>
        <pc:spChg chg="add mod">
          <ac:chgData name="梶澤 明生" userId="26405f958eed5d56" providerId="LiveId" clId="{72ED2AE2-DE46-4D89-9392-4894E2C7FF2D}" dt="2021-03-17T14:31:37.762" v="4461" actId="1076"/>
          <ac:spMkLst>
            <pc:docMk/>
            <pc:sldMk cId="4180548614" sldId="260"/>
            <ac:spMk id="26" creationId="{DF0A1C8A-250F-4A84-90EC-A007FB198EE6}"/>
          </ac:spMkLst>
        </pc:spChg>
        <pc:spChg chg="add mod">
          <ac:chgData name="梶澤 明生" userId="26405f958eed5d56" providerId="LiveId" clId="{72ED2AE2-DE46-4D89-9392-4894E2C7FF2D}" dt="2021-03-17T14:31:46.075" v="4463" actId="196"/>
          <ac:spMkLst>
            <pc:docMk/>
            <pc:sldMk cId="4180548614" sldId="260"/>
            <ac:spMk id="27" creationId="{A1FC2355-9313-4C7B-AA61-9FD3B27740D3}"/>
          </ac:spMkLst>
        </pc:spChg>
        <pc:spChg chg="add mod">
          <ac:chgData name="梶澤 明生" userId="26405f958eed5d56" providerId="LiveId" clId="{72ED2AE2-DE46-4D89-9392-4894E2C7FF2D}" dt="2021-03-17T14:40:45.850" v="5727" actId="1076"/>
          <ac:spMkLst>
            <pc:docMk/>
            <pc:sldMk cId="4180548614" sldId="260"/>
            <ac:spMk id="28" creationId="{81683601-11F0-4508-8D6D-5BAFD8D7776B}"/>
          </ac:spMkLst>
        </pc:spChg>
        <pc:spChg chg="add mod">
          <ac:chgData name="梶澤 明生" userId="26405f958eed5d56" providerId="LiveId" clId="{72ED2AE2-DE46-4D89-9392-4894E2C7FF2D}" dt="2021-03-17T14:37:42.130" v="5502" actId="1076"/>
          <ac:spMkLst>
            <pc:docMk/>
            <pc:sldMk cId="4180548614" sldId="260"/>
            <ac:spMk id="29" creationId="{91E16002-205C-4013-8120-AEB0B2DBDC4B}"/>
          </ac:spMkLst>
        </pc:spChg>
        <pc:spChg chg="add mod">
          <ac:chgData name="梶澤 明生" userId="26405f958eed5d56" providerId="LiveId" clId="{72ED2AE2-DE46-4D89-9392-4894E2C7FF2D}" dt="2021-03-17T14:38:14.251" v="5519" actId="571"/>
          <ac:spMkLst>
            <pc:docMk/>
            <pc:sldMk cId="4180548614" sldId="260"/>
            <ac:spMk id="30" creationId="{CC1DBE13-2102-4B29-BC73-6F536CE7F64E}"/>
          </ac:spMkLst>
        </pc:spChg>
        <pc:spChg chg="add mod">
          <ac:chgData name="梶澤 明生" userId="26405f958eed5d56" providerId="LiveId" clId="{72ED2AE2-DE46-4D89-9392-4894E2C7FF2D}" dt="2021-03-17T14:39:20.625" v="5580" actId="1076"/>
          <ac:spMkLst>
            <pc:docMk/>
            <pc:sldMk cId="4180548614" sldId="260"/>
            <ac:spMk id="31" creationId="{3C7DA086-210C-4C06-B0ED-BBCCAC62D78E}"/>
          </ac:spMkLst>
        </pc:spChg>
        <pc:spChg chg="add mod">
          <ac:chgData name="梶澤 明生" userId="26405f958eed5d56" providerId="LiveId" clId="{72ED2AE2-DE46-4D89-9392-4894E2C7FF2D}" dt="2021-03-17T14:39:35.778" v="5581" actId="571"/>
          <ac:spMkLst>
            <pc:docMk/>
            <pc:sldMk cId="4180548614" sldId="260"/>
            <ac:spMk id="32" creationId="{4434AAA7-0F74-4F3D-A453-0D9526D8E0AA}"/>
          </ac:spMkLst>
        </pc:spChg>
        <pc:picChg chg="add mod">
          <ac:chgData name="梶澤 明生" userId="26405f958eed5d56" providerId="LiveId" clId="{72ED2AE2-DE46-4D89-9392-4894E2C7FF2D}" dt="2021-03-17T14:28:53.634" v="4433" actId="1076"/>
          <ac:picMkLst>
            <pc:docMk/>
            <pc:sldMk cId="4180548614" sldId="260"/>
            <ac:picMk id="5" creationId="{0F9B3179-A592-40FE-85BB-AF1D746AC284}"/>
          </ac:picMkLst>
        </pc:picChg>
        <pc:picChg chg="add mod">
          <ac:chgData name="梶澤 明生" userId="26405f958eed5d56" providerId="LiveId" clId="{72ED2AE2-DE46-4D89-9392-4894E2C7FF2D}" dt="2021-03-17T14:28:53.634" v="4433" actId="1076"/>
          <ac:picMkLst>
            <pc:docMk/>
            <pc:sldMk cId="4180548614" sldId="260"/>
            <ac:picMk id="7" creationId="{02F2DE72-35B0-4F2D-B08D-CCE122F3D74D}"/>
          </ac:picMkLst>
        </pc:picChg>
        <pc:cxnChg chg="add del">
          <ac:chgData name="梶澤 明生" userId="26405f958eed5d56" providerId="LiveId" clId="{72ED2AE2-DE46-4D89-9392-4894E2C7FF2D}" dt="2021-03-17T14:26:37.943" v="4405" actId="11529"/>
          <ac:cxnSpMkLst>
            <pc:docMk/>
            <pc:sldMk cId="4180548614" sldId="260"/>
            <ac:cxnSpMk id="18" creationId="{F6ACB86B-C657-4854-B6A5-6C59E3268F78}"/>
          </ac:cxnSpMkLst>
        </pc:cxnChg>
        <pc:cxnChg chg="add mod">
          <ac:chgData name="梶澤 明生" userId="26405f958eed5d56" providerId="LiveId" clId="{72ED2AE2-DE46-4D89-9392-4894E2C7FF2D}" dt="2021-03-17T14:26:37.646" v="4404" actId="571"/>
          <ac:cxnSpMkLst>
            <pc:docMk/>
            <pc:sldMk cId="4180548614" sldId="260"/>
            <ac:cxnSpMk id="19" creationId="{00CA9C7D-653C-4F5A-9B28-9AEFBBA277FC}"/>
          </ac:cxnSpMkLst>
        </pc:cxnChg>
        <pc:cxnChg chg="add mod">
          <ac:chgData name="梶澤 明生" userId="26405f958eed5d56" providerId="LiveId" clId="{72ED2AE2-DE46-4D89-9392-4894E2C7FF2D}" dt="2021-03-17T14:30:57.286" v="4454" actId="692"/>
          <ac:cxnSpMkLst>
            <pc:docMk/>
            <pc:sldMk cId="4180548614" sldId="260"/>
            <ac:cxnSpMk id="21" creationId="{E3EE116D-331A-45D0-9F5A-E3DA47244444}"/>
          </ac:cxnSpMkLst>
        </pc:cxnChg>
        <pc:cxnChg chg="add mod">
          <ac:chgData name="梶澤 明生" userId="26405f958eed5d56" providerId="LiveId" clId="{72ED2AE2-DE46-4D89-9392-4894E2C7FF2D}" dt="2021-03-17T14:30:57.286" v="4454" actId="692"/>
          <ac:cxnSpMkLst>
            <pc:docMk/>
            <pc:sldMk cId="4180548614" sldId="260"/>
            <ac:cxnSpMk id="25" creationId="{9B578441-09B3-44E3-B7C1-D674445018AD}"/>
          </ac:cxnSpMkLst>
        </pc:cxnChg>
      </pc:sldChg>
      <pc:sldChg chg="addSp delSp modSp mod setBg setClrOvrMap">
        <pc:chgData name="梶澤 明生" userId="26405f958eed5d56" providerId="LiveId" clId="{72ED2AE2-DE46-4D89-9392-4894E2C7FF2D}" dt="2021-03-17T14:56:50.552" v="6313" actId="113"/>
        <pc:sldMkLst>
          <pc:docMk/>
          <pc:sldMk cId="2287510653" sldId="261"/>
        </pc:sldMkLst>
        <pc:spChg chg="mod">
          <ac:chgData name="梶澤 明生" userId="26405f958eed5d56" providerId="LiveId" clId="{72ED2AE2-DE46-4D89-9392-4894E2C7FF2D}" dt="2021-03-17T14:55:25.147" v="6184" actId="26606"/>
          <ac:spMkLst>
            <pc:docMk/>
            <pc:sldMk cId="2287510653" sldId="261"/>
            <ac:spMk id="2" creationId="{3E1859B2-6CA4-4DE0-90E8-BEB2BF04AE1A}"/>
          </ac:spMkLst>
        </pc:spChg>
        <pc:spChg chg="add del mod">
          <ac:chgData name="梶澤 明生" userId="26405f958eed5d56" providerId="LiveId" clId="{72ED2AE2-DE46-4D89-9392-4894E2C7FF2D}" dt="2021-03-17T14:55:10.771" v="6175" actId="26606"/>
          <ac:spMkLst>
            <pc:docMk/>
            <pc:sldMk cId="2287510653" sldId="261"/>
            <ac:spMk id="4" creationId="{8BC0AA6C-ADF9-4AFE-986B-ED39B4C86943}"/>
          </ac:spMkLst>
        </pc:spChg>
        <pc:spChg chg="del mod">
          <ac:chgData name="梶澤 明生" userId="26405f958eed5d56" providerId="LiveId" clId="{72ED2AE2-DE46-4D89-9392-4894E2C7FF2D}" dt="2021-03-17T14:48:03.568" v="5730" actId="478"/>
          <ac:spMkLst>
            <pc:docMk/>
            <pc:sldMk cId="2287510653" sldId="261"/>
            <ac:spMk id="6" creationId="{48DA79B1-1A2A-4A56-8DA8-201A656571E9}"/>
          </ac:spMkLst>
        </pc:spChg>
        <pc:spChg chg="add del">
          <ac:chgData name="梶澤 明生" userId="26405f958eed5d56" providerId="LiveId" clId="{72ED2AE2-DE46-4D89-9392-4894E2C7FF2D}" dt="2021-03-17T14:52:34.242" v="6086" actId="26606"/>
          <ac:spMkLst>
            <pc:docMk/>
            <pc:sldMk cId="2287510653" sldId="261"/>
            <ac:spMk id="10" creationId="{F4C0B10B-D2C4-4A54-AFAD-3D27DF88BB37}"/>
          </ac:spMkLst>
        </pc:spChg>
        <pc:spChg chg="add del">
          <ac:chgData name="梶澤 明生" userId="26405f958eed5d56" providerId="LiveId" clId="{72ED2AE2-DE46-4D89-9392-4894E2C7FF2D}" dt="2021-03-17T14:53:44.328" v="6106" actId="26606"/>
          <ac:spMkLst>
            <pc:docMk/>
            <pc:sldMk cId="2287510653" sldId="261"/>
            <ac:spMk id="11" creationId="{B95B9BA8-1D69-4796-85F5-B6D0BD52354B}"/>
          </ac:spMkLst>
        </pc:spChg>
        <pc:spChg chg="add del">
          <ac:chgData name="梶澤 明生" userId="26405f958eed5d56" providerId="LiveId" clId="{72ED2AE2-DE46-4D89-9392-4894E2C7FF2D}" dt="2021-03-17T14:52:37.877" v="6090" actId="26606"/>
          <ac:spMkLst>
            <pc:docMk/>
            <pc:sldMk cId="2287510653" sldId="261"/>
            <ac:spMk id="14" creationId="{1BFC967B-3DD6-463D-9DB9-6E4419AE0DAA}"/>
          </ac:spMkLst>
        </pc:spChg>
        <pc:spChg chg="add del">
          <ac:chgData name="梶澤 明生" userId="26405f958eed5d56" providerId="LiveId" clId="{72ED2AE2-DE46-4D89-9392-4894E2C7FF2D}" dt="2021-03-17T14:53:44.328" v="6106" actId="26606"/>
          <ac:spMkLst>
            <pc:docMk/>
            <pc:sldMk cId="2287510653" sldId="261"/>
            <ac:spMk id="15" creationId="{8BC0AA6C-ADF9-4AFE-986B-ED39B4C86943}"/>
          </ac:spMkLst>
        </pc:spChg>
        <pc:spChg chg="add del">
          <ac:chgData name="梶澤 明生" userId="26405f958eed5d56" providerId="LiveId" clId="{72ED2AE2-DE46-4D89-9392-4894E2C7FF2D}" dt="2021-03-17T14:53:27.676" v="6092" actId="26606"/>
          <ac:spMkLst>
            <pc:docMk/>
            <pc:sldMk cId="2287510653" sldId="261"/>
            <ac:spMk id="16" creationId="{E6995CE5-F890-4ABA-82A2-26507CE8D2A3}"/>
          </ac:spMkLst>
        </pc:spChg>
        <pc:spChg chg="add del">
          <ac:chgData name="梶澤 明生" userId="26405f958eed5d56" providerId="LiveId" clId="{72ED2AE2-DE46-4D89-9392-4894E2C7FF2D}" dt="2021-03-17T14:53:32.860" v="6096" actId="26606"/>
          <ac:spMkLst>
            <pc:docMk/>
            <pc:sldMk cId="2287510653" sldId="261"/>
            <ac:spMk id="18" creationId="{26A515A1-4D80-430E-BE0A-71A290516A82}"/>
          </ac:spMkLst>
        </pc:spChg>
        <pc:spChg chg="add del">
          <ac:chgData name="梶澤 明生" userId="26405f958eed5d56" providerId="LiveId" clId="{72ED2AE2-DE46-4D89-9392-4894E2C7FF2D}" dt="2021-03-17T14:52:36.243" v="6088" actId="26606"/>
          <ac:spMkLst>
            <pc:docMk/>
            <pc:sldMk cId="2287510653" sldId="261"/>
            <ac:spMk id="19" creationId="{18FD74D4-C0F3-4E5B-9628-885593F0B528}"/>
          </ac:spMkLst>
        </pc:spChg>
        <pc:spChg chg="add del">
          <ac:chgData name="梶澤 明生" userId="26405f958eed5d56" providerId="LiveId" clId="{72ED2AE2-DE46-4D89-9392-4894E2C7FF2D}" dt="2021-03-17T14:52:36.243" v="6088" actId="26606"/>
          <ac:spMkLst>
            <pc:docMk/>
            <pc:sldMk cId="2287510653" sldId="261"/>
            <ac:spMk id="20" creationId="{E64FA8EC-281F-4A47-AF2E-9F85F2AABC2E}"/>
          </ac:spMkLst>
        </pc:spChg>
        <pc:spChg chg="add del">
          <ac:chgData name="梶澤 明生" userId="26405f958eed5d56" providerId="LiveId" clId="{72ED2AE2-DE46-4D89-9392-4894E2C7FF2D}" dt="2021-03-17T14:52:37.877" v="6090" actId="26606"/>
          <ac:spMkLst>
            <pc:docMk/>
            <pc:sldMk cId="2287510653" sldId="261"/>
            <ac:spMk id="22" creationId="{5DF40726-9B19-4165-9C26-757D16E19E23}"/>
          </ac:spMkLst>
        </pc:spChg>
        <pc:spChg chg="add del">
          <ac:chgData name="梶澤 明生" userId="26405f958eed5d56" providerId="LiveId" clId="{72ED2AE2-DE46-4D89-9392-4894E2C7FF2D}" dt="2021-03-17T14:52:37.877" v="6090" actId="26606"/>
          <ac:spMkLst>
            <pc:docMk/>
            <pc:sldMk cId="2287510653" sldId="261"/>
            <ac:spMk id="23" creationId="{2089CB41-F399-4AEB-980C-5BFB1049CBED}"/>
          </ac:spMkLst>
        </pc:spChg>
        <pc:spChg chg="add del">
          <ac:chgData name="梶澤 明生" userId="26405f958eed5d56" providerId="LiveId" clId="{72ED2AE2-DE46-4D89-9392-4894E2C7FF2D}" dt="2021-03-17T14:53:47.072" v="6108" actId="26606"/>
          <ac:spMkLst>
            <pc:docMk/>
            <pc:sldMk cId="2287510653" sldId="261"/>
            <ac:spMk id="24" creationId="{201CC55D-ED54-4C5C-95E6-10947BD1103B}"/>
          </ac:spMkLst>
        </pc:spChg>
        <pc:spChg chg="add del">
          <ac:chgData name="梶澤 明生" userId="26405f958eed5d56" providerId="LiveId" clId="{72ED2AE2-DE46-4D89-9392-4894E2C7FF2D}" dt="2021-03-17T14:53:27.676" v="6092" actId="26606"/>
          <ac:spMkLst>
            <pc:docMk/>
            <pc:sldMk cId="2287510653" sldId="261"/>
            <ac:spMk id="25" creationId="{117AB3D3-3C9C-4DED-809A-78734805B895}"/>
          </ac:spMkLst>
        </pc:spChg>
        <pc:spChg chg="add del">
          <ac:chgData name="梶澤 明生" userId="26405f958eed5d56" providerId="LiveId" clId="{72ED2AE2-DE46-4D89-9392-4894E2C7FF2D}" dt="2021-03-17T14:53:27.676" v="6092" actId="26606"/>
          <ac:spMkLst>
            <pc:docMk/>
            <pc:sldMk cId="2287510653" sldId="261"/>
            <ac:spMk id="26" creationId="{3A9A4357-BD1D-4622-A4FE-766E6AB8DE84}"/>
          </ac:spMkLst>
        </pc:spChg>
        <pc:spChg chg="add del">
          <ac:chgData name="梶澤 明生" userId="26405f958eed5d56" providerId="LiveId" clId="{72ED2AE2-DE46-4D89-9392-4894E2C7FF2D}" dt="2021-03-17T14:53:27.676" v="6092" actId="26606"/>
          <ac:spMkLst>
            <pc:docMk/>
            <pc:sldMk cId="2287510653" sldId="261"/>
            <ac:spMk id="27" creationId="{E659831F-0D9A-4C63-9EBB-8435B85A440F}"/>
          </ac:spMkLst>
        </pc:spChg>
        <pc:spChg chg="add del">
          <ac:chgData name="梶澤 明生" userId="26405f958eed5d56" providerId="LiveId" clId="{72ED2AE2-DE46-4D89-9392-4894E2C7FF2D}" dt="2021-03-17T14:53:29.851" v="6094" actId="26606"/>
          <ac:spMkLst>
            <pc:docMk/>
            <pc:sldMk cId="2287510653" sldId="261"/>
            <ac:spMk id="29" creationId="{1ECAB1E8-8195-4748-BE71-FF806D86892E}"/>
          </ac:spMkLst>
        </pc:spChg>
        <pc:spChg chg="add del">
          <ac:chgData name="梶澤 明生" userId="26405f958eed5d56" providerId="LiveId" clId="{72ED2AE2-DE46-4D89-9392-4894E2C7FF2D}" dt="2021-03-17T14:53:29.851" v="6094" actId="26606"/>
          <ac:spMkLst>
            <pc:docMk/>
            <pc:sldMk cId="2287510653" sldId="261"/>
            <ac:spMk id="30" creationId="{57F6BDD4-E066-4008-8011-6CC31AEB4556}"/>
          </ac:spMkLst>
        </pc:spChg>
        <pc:spChg chg="add del">
          <ac:chgData name="梶澤 明生" userId="26405f958eed5d56" providerId="LiveId" clId="{72ED2AE2-DE46-4D89-9392-4894E2C7FF2D}" dt="2021-03-17T14:53:29.851" v="6094" actId="26606"/>
          <ac:spMkLst>
            <pc:docMk/>
            <pc:sldMk cId="2287510653" sldId="261"/>
            <ac:spMk id="31" creationId="{2711A8FB-68FC-45FC-B01E-38F809E2D439}"/>
          </ac:spMkLst>
        </pc:spChg>
        <pc:spChg chg="add del">
          <ac:chgData name="梶澤 明生" userId="26405f958eed5d56" providerId="LiveId" clId="{72ED2AE2-DE46-4D89-9392-4894E2C7FF2D}" dt="2021-03-17T14:53:29.851" v="6094" actId="26606"/>
          <ac:spMkLst>
            <pc:docMk/>
            <pc:sldMk cId="2287510653" sldId="261"/>
            <ac:spMk id="32" creationId="{2A865FE3-5FC9-4049-87CF-30019C46C0F5}"/>
          </ac:spMkLst>
        </pc:spChg>
        <pc:spChg chg="add del">
          <ac:chgData name="梶澤 明生" userId="26405f958eed5d56" providerId="LiveId" clId="{72ED2AE2-DE46-4D89-9392-4894E2C7FF2D}" dt="2021-03-17T14:53:32.860" v="6096" actId="26606"/>
          <ac:spMkLst>
            <pc:docMk/>
            <pc:sldMk cId="2287510653" sldId="261"/>
            <ac:spMk id="34" creationId="{0D7B6173-1D58-48E2-83CF-37350F315F75}"/>
          </ac:spMkLst>
        </pc:spChg>
        <pc:spChg chg="add del">
          <ac:chgData name="梶澤 明生" userId="26405f958eed5d56" providerId="LiveId" clId="{72ED2AE2-DE46-4D89-9392-4894E2C7FF2D}" dt="2021-03-17T14:53:32.860" v="6096" actId="26606"/>
          <ac:spMkLst>
            <pc:docMk/>
            <pc:sldMk cId="2287510653" sldId="261"/>
            <ac:spMk id="35" creationId="{BE149CDF-5DAC-4860-A285-9492CF2090AA}"/>
          </ac:spMkLst>
        </pc:spChg>
        <pc:spChg chg="add del">
          <ac:chgData name="梶澤 明生" userId="26405f958eed5d56" providerId="LiveId" clId="{72ED2AE2-DE46-4D89-9392-4894E2C7FF2D}" dt="2021-03-17T14:53:32.860" v="6096" actId="26606"/>
          <ac:spMkLst>
            <pc:docMk/>
            <pc:sldMk cId="2287510653" sldId="261"/>
            <ac:spMk id="37" creationId="{21BDEC81-16A7-4451-B893-C15000083B77}"/>
          </ac:spMkLst>
        </pc:spChg>
        <pc:spChg chg="add del">
          <ac:chgData name="梶澤 明生" userId="26405f958eed5d56" providerId="LiveId" clId="{72ED2AE2-DE46-4D89-9392-4894E2C7FF2D}" dt="2021-03-17T14:53:34.635" v="6098" actId="26606"/>
          <ac:spMkLst>
            <pc:docMk/>
            <pc:sldMk cId="2287510653" sldId="261"/>
            <ac:spMk id="39" creationId="{C4285719-470E-454C-AF62-8323075F1F5B}"/>
          </ac:spMkLst>
        </pc:spChg>
        <pc:spChg chg="add del">
          <ac:chgData name="梶澤 明生" userId="26405f958eed5d56" providerId="LiveId" clId="{72ED2AE2-DE46-4D89-9392-4894E2C7FF2D}" dt="2021-03-17T14:53:34.635" v="6098" actId="26606"/>
          <ac:spMkLst>
            <pc:docMk/>
            <pc:sldMk cId="2287510653" sldId="261"/>
            <ac:spMk id="40" creationId="{CD9FE4EF-C4D8-49A0-B2FF-81D8DB7D8A24}"/>
          </ac:spMkLst>
        </pc:spChg>
        <pc:spChg chg="add del">
          <ac:chgData name="梶澤 明生" userId="26405f958eed5d56" providerId="LiveId" clId="{72ED2AE2-DE46-4D89-9392-4894E2C7FF2D}" dt="2021-03-17T14:53:34.635" v="6098" actId="26606"/>
          <ac:spMkLst>
            <pc:docMk/>
            <pc:sldMk cId="2287510653" sldId="261"/>
            <ac:spMk id="41" creationId="{4300840D-0A0B-4512-BACA-B439D5B9C57C}"/>
          </ac:spMkLst>
        </pc:spChg>
        <pc:spChg chg="add del">
          <ac:chgData name="梶澤 明生" userId="26405f958eed5d56" providerId="LiveId" clId="{72ED2AE2-DE46-4D89-9392-4894E2C7FF2D}" dt="2021-03-17T14:53:34.635" v="6098" actId="26606"/>
          <ac:spMkLst>
            <pc:docMk/>
            <pc:sldMk cId="2287510653" sldId="261"/>
            <ac:spMk id="42" creationId="{D2B78728-A580-49A7-84F9-6EF6F583ADE0}"/>
          </ac:spMkLst>
        </pc:spChg>
        <pc:spChg chg="add del">
          <ac:chgData name="梶澤 明生" userId="26405f958eed5d56" providerId="LiveId" clId="{72ED2AE2-DE46-4D89-9392-4894E2C7FF2D}" dt="2021-03-17T14:53:34.635" v="6098" actId="26606"/>
          <ac:spMkLst>
            <pc:docMk/>
            <pc:sldMk cId="2287510653" sldId="261"/>
            <ac:spMk id="43" creationId="{38FAA1A1-D861-433F-88FA-1E9D6FD31D11}"/>
          </ac:spMkLst>
        </pc:spChg>
        <pc:spChg chg="add del">
          <ac:chgData name="梶澤 明生" userId="26405f958eed5d56" providerId="LiveId" clId="{72ED2AE2-DE46-4D89-9392-4894E2C7FF2D}" dt="2021-03-17T14:53:34.635" v="6098" actId="26606"/>
          <ac:spMkLst>
            <pc:docMk/>
            <pc:sldMk cId="2287510653" sldId="261"/>
            <ac:spMk id="44" creationId="{8D71EDA1-87BF-4D5D-AB79-F346FD19278A}"/>
          </ac:spMkLst>
        </pc:spChg>
        <pc:spChg chg="add del">
          <ac:chgData name="梶澤 明生" userId="26405f958eed5d56" providerId="LiveId" clId="{72ED2AE2-DE46-4D89-9392-4894E2C7FF2D}" dt="2021-03-17T14:53:47.072" v="6108" actId="26606"/>
          <ac:spMkLst>
            <pc:docMk/>
            <pc:sldMk cId="2287510653" sldId="261"/>
            <ac:spMk id="45" creationId="{3873B707-463F-40B0-8227-E8CC6C67EB25}"/>
          </ac:spMkLst>
        </pc:spChg>
        <pc:spChg chg="add del">
          <ac:chgData name="梶澤 明生" userId="26405f958eed5d56" providerId="LiveId" clId="{72ED2AE2-DE46-4D89-9392-4894E2C7FF2D}" dt="2021-03-17T14:53:37.401" v="6100" actId="26606"/>
          <ac:spMkLst>
            <pc:docMk/>
            <pc:sldMk cId="2287510653" sldId="261"/>
            <ac:spMk id="46" creationId="{979E27D9-03C7-44E2-9FF8-15D0C8506AF7}"/>
          </ac:spMkLst>
        </pc:spChg>
        <pc:spChg chg="add del">
          <ac:chgData name="梶澤 明生" userId="26405f958eed5d56" providerId="LiveId" clId="{72ED2AE2-DE46-4D89-9392-4894E2C7FF2D}" dt="2021-03-17T14:53:37.401" v="6100" actId="26606"/>
          <ac:spMkLst>
            <pc:docMk/>
            <pc:sldMk cId="2287510653" sldId="261"/>
            <ac:spMk id="47" creationId="{EEBF1590-3B36-48EE-A89D-3B6F3CB256AB}"/>
          </ac:spMkLst>
        </pc:spChg>
        <pc:spChg chg="add del">
          <ac:chgData name="梶澤 明生" userId="26405f958eed5d56" providerId="LiveId" clId="{72ED2AE2-DE46-4D89-9392-4894E2C7FF2D}" dt="2021-03-17T14:53:37.401" v="6100" actId="26606"/>
          <ac:spMkLst>
            <pc:docMk/>
            <pc:sldMk cId="2287510653" sldId="261"/>
            <ac:spMk id="48" creationId="{AC8F6C8C-AB5A-4548-942D-E3FD40ACBC49}"/>
          </ac:spMkLst>
        </pc:spChg>
        <pc:spChg chg="add del">
          <ac:chgData name="梶澤 明生" userId="26405f958eed5d56" providerId="LiveId" clId="{72ED2AE2-DE46-4D89-9392-4894E2C7FF2D}" dt="2021-03-17T14:53:47.072" v="6108" actId="26606"/>
          <ac:spMkLst>
            <pc:docMk/>
            <pc:sldMk cId="2287510653" sldId="261"/>
            <ac:spMk id="49" creationId="{8BC0AA6C-ADF9-4AFE-986B-ED39B4C86943}"/>
          </ac:spMkLst>
        </pc:spChg>
        <pc:spChg chg="add del">
          <ac:chgData name="梶澤 明生" userId="26405f958eed5d56" providerId="LiveId" clId="{72ED2AE2-DE46-4D89-9392-4894E2C7FF2D}" dt="2021-03-17T14:53:47.072" v="6108" actId="26606"/>
          <ac:spMkLst>
            <pc:docMk/>
            <pc:sldMk cId="2287510653" sldId="261"/>
            <ac:spMk id="50" creationId="{C13237C8-E62C-4F0D-A318-BD6FB6C2D138}"/>
          </ac:spMkLst>
        </pc:spChg>
        <pc:spChg chg="add del">
          <ac:chgData name="梶澤 明生" userId="26405f958eed5d56" providerId="LiveId" clId="{72ED2AE2-DE46-4D89-9392-4894E2C7FF2D}" dt="2021-03-17T14:53:47.072" v="6108" actId="26606"/>
          <ac:spMkLst>
            <pc:docMk/>
            <pc:sldMk cId="2287510653" sldId="261"/>
            <ac:spMk id="51" creationId="{19C9EAEA-39D0-4B0E-A0EB-51E7B26740B1}"/>
          </ac:spMkLst>
        </pc:spChg>
        <pc:spChg chg="add del">
          <ac:chgData name="梶澤 明生" userId="26405f958eed5d56" providerId="LiveId" clId="{72ED2AE2-DE46-4D89-9392-4894E2C7FF2D}" dt="2021-03-17T14:53:48.522" v="6110" actId="26606"/>
          <ac:spMkLst>
            <pc:docMk/>
            <pc:sldMk cId="2287510653" sldId="261"/>
            <ac:spMk id="53" creationId="{84ECDE7A-6944-466D-8FFE-149A29BA6BAE}"/>
          </ac:spMkLst>
        </pc:spChg>
        <pc:spChg chg="add del">
          <ac:chgData name="梶澤 明生" userId="26405f958eed5d56" providerId="LiveId" clId="{72ED2AE2-DE46-4D89-9392-4894E2C7FF2D}" dt="2021-03-17T14:53:48.522" v="6110" actId="26606"/>
          <ac:spMkLst>
            <pc:docMk/>
            <pc:sldMk cId="2287510653" sldId="261"/>
            <ac:spMk id="54" creationId="{B3420082-9415-44EC-802E-C77D71D59C57}"/>
          </ac:spMkLst>
        </pc:spChg>
        <pc:spChg chg="add del">
          <ac:chgData name="梶澤 明生" userId="26405f958eed5d56" providerId="LiveId" clId="{72ED2AE2-DE46-4D89-9392-4894E2C7FF2D}" dt="2021-03-17T14:53:48.522" v="6110" actId="26606"/>
          <ac:spMkLst>
            <pc:docMk/>
            <pc:sldMk cId="2287510653" sldId="261"/>
            <ac:spMk id="55" creationId="{55A52C45-1FCB-4636-A80F-2849B8226C01}"/>
          </ac:spMkLst>
        </pc:spChg>
        <pc:spChg chg="add del">
          <ac:chgData name="梶澤 明生" userId="26405f958eed5d56" providerId="LiveId" clId="{72ED2AE2-DE46-4D89-9392-4894E2C7FF2D}" dt="2021-03-17T14:53:48.522" v="6110" actId="26606"/>
          <ac:spMkLst>
            <pc:docMk/>
            <pc:sldMk cId="2287510653" sldId="261"/>
            <ac:spMk id="56" creationId="{768EB4DD-3704-43AD-92B3-C4E0C6EA92CB}"/>
          </ac:spMkLst>
        </pc:spChg>
        <pc:spChg chg="add del">
          <ac:chgData name="梶澤 明生" userId="26405f958eed5d56" providerId="LiveId" clId="{72ED2AE2-DE46-4D89-9392-4894E2C7FF2D}" dt="2021-03-17T14:53:48.522" v="6110" actId="26606"/>
          <ac:spMkLst>
            <pc:docMk/>
            <pc:sldMk cId="2287510653" sldId="261"/>
            <ac:spMk id="57" creationId="{8BC0AA6C-ADF9-4AFE-986B-ED39B4C86943}"/>
          </ac:spMkLst>
        </pc:spChg>
        <pc:spChg chg="add del">
          <ac:chgData name="梶澤 明生" userId="26405f958eed5d56" providerId="LiveId" clId="{72ED2AE2-DE46-4D89-9392-4894E2C7FF2D}" dt="2021-03-17T14:53:50.720" v="6112" actId="26606"/>
          <ac:spMkLst>
            <pc:docMk/>
            <pc:sldMk cId="2287510653" sldId="261"/>
            <ac:spMk id="59" creationId="{5A0118C5-4F8D-4CF4-BADD-53FEACC6C42A}"/>
          </ac:spMkLst>
        </pc:spChg>
        <pc:spChg chg="add del">
          <ac:chgData name="梶澤 明生" userId="26405f958eed5d56" providerId="LiveId" clId="{72ED2AE2-DE46-4D89-9392-4894E2C7FF2D}" dt="2021-03-17T14:53:50.720" v="6112" actId="26606"/>
          <ac:spMkLst>
            <pc:docMk/>
            <pc:sldMk cId="2287510653" sldId="261"/>
            <ac:spMk id="60" creationId="{F98F79A4-A6C7-4101-B1E9-27E05CB7CFA0}"/>
          </ac:spMkLst>
        </pc:spChg>
        <pc:spChg chg="add del">
          <ac:chgData name="梶澤 明生" userId="26405f958eed5d56" providerId="LiveId" clId="{72ED2AE2-DE46-4D89-9392-4894E2C7FF2D}" dt="2021-03-17T14:53:50.720" v="6112" actId="26606"/>
          <ac:spMkLst>
            <pc:docMk/>
            <pc:sldMk cId="2287510653" sldId="261"/>
            <ac:spMk id="61" creationId="{79AFCB35-9C04-4524-A0B1-57FF6865D013}"/>
          </ac:spMkLst>
        </pc:spChg>
        <pc:spChg chg="add del">
          <ac:chgData name="梶澤 明生" userId="26405f958eed5d56" providerId="LiveId" clId="{72ED2AE2-DE46-4D89-9392-4894E2C7FF2D}" dt="2021-03-17T14:53:50.720" v="6112" actId="26606"/>
          <ac:spMkLst>
            <pc:docMk/>
            <pc:sldMk cId="2287510653" sldId="261"/>
            <ac:spMk id="62" creationId="{D11AD2AD-0BA0-4DD3-8EEA-84686A0E718C}"/>
          </ac:spMkLst>
        </pc:spChg>
        <pc:spChg chg="add del">
          <ac:chgData name="梶澤 明生" userId="26405f958eed5d56" providerId="LiveId" clId="{72ED2AE2-DE46-4D89-9392-4894E2C7FF2D}" dt="2021-03-17T14:53:50.720" v="6112" actId="26606"/>
          <ac:spMkLst>
            <pc:docMk/>
            <pc:sldMk cId="2287510653" sldId="261"/>
            <ac:spMk id="63" creationId="{8BC0AA6C-ADF9-4AFE-986B-ED39B4C86943}"/>
          </ac:spMkLst>
        </pc:spChg>
        <pc:spChg chg="add del">
          <ac:chgData name="梶澤 明生" userId="26405f958eed5d56" providerId="LiveId" clId="{72ED2AE2-DE46-4D89-9392-4894E2C7FF2D}" dt="2021-03-17T14:53:50.720" v="6112" actId="26606"/>
          <ac:spMkLst>
            <pc:docMk/>
            <pc:sldMk cId="2287510653" sldId="261"/>
            <ac:spMk id="64" creationId="{83C8019B-3985-409B-9B87-494B974EE9A2}"/>
          </ac:spMkLst>
        </pc:spChg>
        <pc:spChg chg="add del">
          <ac:chgData name="梶澤 明生" userId="26405f958eed5d56" providerId="LiveId" clId="{72ED2AE2-DE46-4D89-9392-4894E2C7FF2D}" dt="2021-03-17T14:53:50.720" v="6112" actId="26606"/>
          <ac:spMkLst>
            <pc:docMk/>
            <pc:sldMk cId="2287510653" sldId="261"/>
            <ac:spMk id="65" creationId="{9E5C5460-229E-46C8-A712-CC317985420F}"/>
          </ac:spMkLst>
        </pc:spChg>
        <pc:spChg chg="add del">
          <ac:chgData name="梶澤 明生" userId="26405f958eed5d56" providerId="LiveId" clId="{72ED2AE2-DE46-4D89-9392-4894E2C7FF2D}" dt="2021-03-17T14:53:50.720" v="6112" actId="26606"/>
          <ac:spMkLst>
            <pc:docMk/>
            <pc:sldMk cId="2287510653" sldId="261"/>
            <ac:spMk id="66" creationId="{B85A4DB3-61AA-49A1-85A9-B3397CD519AB}"/>
          </ac:spMkLst>
        </pc:spChg>
        <pc:spChg chg="add del">
          <ac:chgData name="梶澤 明生" userId="26405f958eed5d56" providerId="LiveId" clId="{72ED2AE2-DE46-4D89-9392-4894E2C7FF2D}" dt="2021-03-17T14:53:52.184" v="6114" actId="26606"/>
          <ac:spMkLst>
            <pc:docMk/>
            <pc:sldMk cId="2287510653" sldId="261"/>
            <ac:spMk id="74" creationId="{49CD2D09-B1BB-4DF5-9E1C-3D21B21EDEFD}"/>
          </ac:spMkLst>
        </pc:spChg>
        <pc:spChg chg="add del">
          <ac:chgData name="梶澤 明生" userId="26405f958eed5d56" providerId="LiveId" clId="{72ED2AE2-DE46-4D89-9392-4894E2C7FF2D}" dt="2021-03-17T14:53:52.184" v="6114" actId="26606"/>
          <ac:spMkLst>
            <pc:docMk/>
            <pc:sldMk cId="2287510653" sldId="261"/>
            <ac:spMk id="76" creationId="{8BC0AA6C-ADF9-4AFE-986B-ED39B4C86943}"/>
          </ac:spMkLst>
        </pc:spChg>
        <pc:spChg chg="add del">
          <ac:chgData name="梶澤 明生" userId="26405f958eed5d56" providerId="LiveId" clId="{72ED2AE2-DE46-4D89-9392-4894E2C7FF2D}" dt="2021-03-17T14:53:52.184" v="6114" actId="26606"/>
          <ac:spMkLst>
            <pc:docMk/>
            <pc:sldMk cId="2287510653" sldId="261"/>
            <ac:spMk id="77" creationId="{967C29FE-FD32-4AFB-AD20-DBDF5864B2D8}"/>
          </ac:spMkLst>
        </pc:spChg>
        <pc:spChg chg="add del">
          <ac:chgData name="梶澤 明生" userId="26405f958eed5d56" providerId="LiveId" clId="{72ED2AE2-DE46-4D89-9392-4894E2C7FF2D}" dt="2021-03-17T14:53:53.782" v="6116" actId="26606"/>
          <ac:spMkLst>
            <pc:docMk/>
            <pc:sldMk cId="2287510653" sldId="261"/>
            <ac:spMk id="79" creationId="{8BC0AA6C-ADF9-4AFE-986B-ED39B4C86943}"/>
          </ac:spMkLst>
        </pc:spChg>
        <pc:spChg chg="add del">
          <ac:chgData name="梶澤 明生" userId="26405f958eed5d56" providerId="LiveId" clId="{72ED2AE2-DE46-4D89-9392-4894E2C7FF2D}" dt="2021-03-17T14:53:53.782" v="6116" actId="26606"/>
          <ac:spMkLst>
            <pc:docMk/>
            <pc:sldMk cId="2287510653" sldId="261"/>
            <ac:spMk id="80" creationId="{CF62D2A7-8207-488C-9F46-316BA81A16C8}"/>
          </ac:spMkLst>
        </pc:spChg>
        <pc:spChg chg="add del">
          <ac:chgData name="梶澤 明生" userId="26405f958eed5d56" providerId="LiveId" clId="{72ED2AE2-DE46-4D89-9392-4894E2C7FF2D}" dt="2021-03-17T14:53:55.007" v="6118" actId="26606"/>
          <ac:spMkLst>
            <pc:docMk/>
            <pc:sldMk cId="2287510653" sldId="261"/>
            <ac:spMk id="82" creationId="{4038CB10-1F5C-4D54-9DF7-12586DE5B007}"/>
          </ac:spMkLst>
        </pc:spChg>
        <pc:spChg chg="add del">
          <ac:chgData name="梶澤 明生" userId="26405f958eed5d56" providerId="LiveId" clId="{72ED2AE2-DE46-4D89-9392-4894E2C7FF2D}" dt="2021-03-17T14:53:55.007" v="6118" actId="26606"/>
          <ac:spMkLst>
            <pc:docMk/>
            <pc:sldMk cId="2287510653" sldId="261"/>
            <ac:spMk id="83" creationId="{73ED6512-6858-4552-B699-9A97FE9A4EA2}"/>
          </ac:spMkLst>
        </pc:spChg>
        <pc:spChg chg="add del">
          <ac:chgData name="梶澤 明生" userId="26405f958eed5d56" providerId="LiveId" clId="{72ED2AE2-DE46-4D89-9392-4894E2C7FF2D}" dt="2021-03-17T14:53:55.007" v="6118" actId="26606"/>
          <ac:spMkLst>
            <pc:docMk/>
            <pc:sldMk cId="2287510653" sldId="261"/>
            <ac:spMk id="84" creationId="{8BC0AA6C-ADF9-4AFE-986B-ED39B4C86943}"/>
          </ac:spMkLst>
        </pc:spChg>
        <pc:spChg chg="add del">
          <ac:chgData name="梶澤 明生" userId="26405f958eed5d56" providerId="LiveId" clId="{72ED2AE2-DE46-4D89-9392-4894E2C7FF2D}" dt="2021-03-17T14:54:01.041" v="6120" actId="26606"/>
          <ac:spMkLst>
            <pc:docMk/>
            <pc:sldMk cId="2287510653" sldId="261"/>
            <ac:spMk id="86" creationId="{9D80C9EF-3CC6-4ECC-9C2D-9D0396C96ED9}"/>
          </ac:spMkLst>
        </pc:spChg>
        <pc:spChg chg="add del">
          <ac:chgData name="梶澤 明生" userId="26405f958eed5d56" providerId="LiveId" clId="{72ED2AE2-DE46-4D89-9392-4894E2C7FF2D}" dt="2021-03-17T14:54:01.041" v="6120" actId="26606"/>
          <ac:spMkLst>
            <pc:docMk/>
            <pc:sldMk cId="2287510653" sldId="261"/>
            <ac:spMk id="87" creationId="{5DA32751-37A2-45C0-BE94-63D375E27003}"/>
          </ac:spMkLst>
        </pc:spChg>
        <pc:spChg chg="add del">
          <ac:chgData name="梶澤 明生" userId="26405f958eed5d56" providerId="LiveId" clId="{72ED2AE2-DE46-4D89-9392-4894E2C7FF2D}" dt="2021-03-17T14:54:01.041" v="6120" actId="26606"/>
          <ac:spMkLst>
            <pc:docMk/>
            <pc:sldMk cId="2287510653" sldId="261"/>
            <ac:spMk id="88" creationId="{E659831F-0D9A-4C63-9EBB-8435B85A440F}"/>
          </ac:spMkLst>
        </pc:spChg>
        <pc:spChg chg="add del">
          <ac:chgData name="梶澤 明生" userId="26405f958eed5d56" providerId="LiveId" clId="{72ED2AE2-DE46-4D89-9392-4894E2C7FF2D}" dt="2021-03-17T14:54:01.041" v="6120" actId="26606"/>
          <ac:spMkLst>
            <pc:docMk/>
            <pc:sldMk cId="2287510653" sldId="261"/>
            <ac:spMk id="89" creationId="{8BC0AA6C-ADF9-4AFE-986B-ED39B4C86943}"/>
          </ac:spMkLst>
        </pc:spChg>
        <pc:spChg chg="add del">
          <ac:chgData name="梶澤 明生" userId="26405f958eed5d56" providerId="LiveId" clId="{72ED2AE2-DE46-4D89-9392-4894E2C7FF2D}" dt="2021-03-17T14:54:01.041" v="6120" actId="26606"/>
          <ac:spMkLst>
            <pc:docMk/>
            <pc:sldMk cId="2287510653" sldId="261"/>
            <ac:spMk id="90" creationId="{5A55FBCD-CD42-40F5-8A1B-3203F9CAEEAA}"/>
          </ac:spMkLst>
        </pc:spChg>
        <pc:spChg chg="add del">
          <ac:chgData name="梶澤 明生" userId="26405f958eed5d56" providerId="LiveId" clId="{72ED2AE2-DE46-4D89-9392-4894E2C7FF2D}" dt="2021-03-17T14:55:18.585" v="6177" actId="26606"/>
          <ac:spMkLst>
            <pc:docMk/>
            <pc:sldMk cId="2287510653" sldId="261"/>
            <ac:spMk id="91" creationId="{E659831F-0D9A-4C63-9EBB-8435B85A440F}"/>
          </ac:spMkLst>
        </pc:spChg>
        <pc:spChg chg="add del">
          <ac:chgData name="梶澤 明生" userId="26405f958eed5d56" providerId="LiveId" clId="{72ED2AE2-DE46-4D89-9392-4894E2C7FF2D}" dt="2021-03-17T14:54:02.315" v="6122" actId="26606"/>
          <ac:spMkLst>
            <pc:docMk/>
            <pc:sldMk cId="2287510653" sldId="261"/>
            <ac:spMk id="92" creationId="{FFB60E8C-7224-44A4-87A0-46A1711DD2ED}"/>
          </ac:spMkLst>
        </pc:spChg>
        <pc:spChg chg="add del">
          <ac:chgData name="梶澤 明生" userId="26405f958eed5d56" providerId="LiveId" clId="{72ED2AE2-DE46-4D89-9392-4894E2C7FF2D}" dt="2021-03-17T14:54:02.315" v="6122" actId="26606"/>
          <ac:spMkLst>
            <pc:docMk/>
            <pc:sldMk cId="2287510653" sldId="261"/>
            <ac:spMk id="93" creationId="{5DA32751-37A2-45C0-BE94-63D375E27003}"/>
          </ac:spMkLst>
        </pc:spChg>
        <pc:spChg chg="add del">
          <ac:chgData name="梶澤 明生" userId="26405f958eed5d56" providerId="LiveId" clId="{72ED2AE2-DE46-4D89-9392-4894E2C7FF2D}" dt="2021-03-17T14:54:02.315" v="6122" actId="26606"/>
          <ac:spMkLst>
            <pc:docMk/>
            <pc:sldMk cId="2287510653" sldId="261"/>
            <ac:spMk id="94" creationId="{E659831F-0D9A-4C63-9EBB-8435B85A440F}"/>
          </ac:spMkLst>
        </pc:spChg>
        <pc:spChg chg="add del">
          <ac:chgData name="梶澤 明生" userId="26405f958eed5d56" providerId="LiveId" clId="{72ED2AE2-DE46-4D89-9392-4894E2C7FF2D}" dt="2021-03-17T14:54:02.315" v="6122" actId="26606"/>
          <ac:spMkLst>
            <pc:docMk/>
            <pc:sldMk cId="2287510653" sldId="261"/>
            <ac:spMk id="95" creationId="{8BC0AA6C-ADF9-4AFE-986B-ED39B4C86943}"/>
          </ac:spMkLst>
        </pc:spChg>
        <pc:spChg chg="add del">
          <ac:chgData name="梶澤 明生" userId="26405f958eed5d56" providerId="LiveId" clId="{72ED2AE2-DE46-4D89-9392-4894E2C7FF2D}" dt="2021-03-17T14:54:02.315" v="6122" actId="26606"/>
          <ac:spMkLst>
            <pc:docMk/>
            <pc:sldMk cId="2287510653" sldId="261"/>
            <ac:spMk id="96" creationId="{5A55FBCD-CD42-40F5-8A1B-3203F9CAEEAA}"/>
          </ac:spMkLst>
        </pc:spChg>
        <pc:spChg chg="add del">
          <ac:chgData name="梶澤 明生" userId="26405f958eed5d56" providerId="LiveId" clId="{72ED2AE2-DE46-4D89-9392-4894E2C7FF2D}" dt="2021-03-17T14:55:20.104" v="6179" actId="26606"/>
          <ac:spMkLst>
            <pc:docMk/>
            <pc:sldMk cId="2287510653" sldId="261"/>
            <ac:spMk id="97" creationId="{19C9EAEA-39D0-4B0E-A0EB-51E7B26740B1}"/>
          </ac:spMkLst>
        </pc:spChg>
        <pc:spChg chg="add del">
          <ac:chgData name="梶澤 明生" userId="26405f958eed5d56" providerId="LiveId" clId="{72ED2AE2-DE46-4D89-9392-4894E2C7FF2D}" dt="2021-03-17T14:54:03.273" v="6124" actId="26606"/>
          <ac:spMkLst>
            <pc:docMk/>
            <pc:sldMk cId="2287510653" sldId="261"/>
            <ac:spMk id="98" creationId="{17BDD930-0E65-490A-9CE5-554C357C4428}"/>
          </ac:spMkLst>
        </pc:spChg>
        <pc:spChg chg="add del">
          <ac:chgData name="梶澤 明生" userId="26405f958eed5d56" providerId="LiveId" clId="{72ED2AE2-DE46-4D89-9392-4894E2C7FF2D}" dt="2021-03-17T14:54:03.273" v="6124" actId="26606"/>
          <ac:spMkLst>
            <pc:docMk/>
            <pc:sldMk cId="2287510653" sldId="261"/>
            <ac:spMk id="99" creationId="{3A912C67-99A1-4956-8F68-1846C21771E8}"/>
          </ac:spMkLst>
        </pc:spChg>
        <pc:spChg chg="add del">
          <ac:chgData name="梶澤 明生" userId="26405f958eed5d56" providerId="LiveId" clId="{72ED2AE2-DE46-4D89-9392-4894E2C7FF2D}" dt="2021-03-17T14:54:03.273" v="6124" actId="26606"/>
          <ac:spMkLst>
            <pc:docMk/>
            <pc:sldMk cId="2287510653" sldId="261"/>
            <ac:spMk id="100" creationId="{8BC0AA6C-ADF9-4AFE-986B-ED39B4C86943}"/>
          </ac:spMkLst>
        </pc:spChg>
        <pc:spChg chg="add del">
          <ac:chgData name="梶澤 明生" userId="26405f958eed5d56" providerId="LiveId" clId="{72ED2AE2-DE46-4D89-9392-4894E2C7FF2D}" dt="2021-03-17T14:54:07.001" v="6126" actId="26606"/>
          <ac:spMkLst>
            <pc:docMk/>
            <pc:sldMk cId="2287510653" sldId="261"/>
            <ac:spMk id="111" creationId="{28D31E1B-0407-4223-9642-0B642CBF57D9}"/>
          </ac:spMkLst>
        </pc:spChg>
        <pc:spChg chg="add del">
          <ac:chgData name="梶澤 明生" userId="26405f958eed5d56" providerId="LiveId" clId="{72ED2AE2-DE46-4D89-9392-4894E2C7FF2D}" dt="2021-03-17T14:54:07.001" v="6126" actId="26606"/>
          <ac:spMkLst>
            <pc:docMk/>
            <pc:sldMk cId="2287510653" sldId="261"/>
            <ac:spMk id="115" creationId="{D5B0017B-2ECA-49AF-B397-DC140825DF8D}"/>
          </ac:spMkLst>
        </pc:spChg>
        <pc:spChg chg="add del">
          <ac:chgData name="梶澤 明生" userId="26405f958eed5d56" providerId="LiveId" clId="{72ED2AE2-DE46-4D89-9392-4894E2C7FF2D}" dt="2021-03-17T14:54:07.001" v="6126" actId="26606"/>
          <ac:spMkLst>
            <pc:docMk/>
            <pc:sldMk cId="2287510653" sldId="261"/>
            <ac:spMk id="116" creationId="{8BC0AA6C-ADF9-4AFE-986B-ED39B4C86943}"/>
          </ac:spMkLst>
        </pc:spChg>
        <pc:spChg chg="add del">
          <ac:chgData name="梶澤 明生" userId="26405f958eed5d56" providerId="LiveId" clId="{72ED2AE2-DE46-4D89-9392-4894E2C7FF2D}" dt="2021-03-17T14:54:07.001" v="6126" actId="26606"/>
          <ac:spMkLst>
            <pc:docMk/>
            <pc:sldMk cId="2287510653" sldId="261"/>
            <ac:spMk id="117" creationId="{70E96339-907C-46C3-99AC-31179B6F0EBD}"/>
          </ac:spMkLst>
        </pc:spChg>
        <pc:spChg chg="add del">
          <ac:chgData name="梶澤 明生" userId="26405f958eed5d56" providerId="LiveId" clId="{72ED2AE2-DE46-4D89-9392-4894E2C7FF2D}" dt="2021-03-17T14:54:09.745" v="6128" actId="26606"/>
          <ac:spMkLst>
            <pc:docMk/>
            <pc:sldMk cId="2287510653" sldId="261"/>
            <ac:spMk id="120" creationId="{2F687420-BEB4-45CD-8226-339BE553B8E6}"/>
          </ac:spMkLst>
        </pc:spChg>
        <pc:spChg chg="add del">
          <ac:chgData name="梶澤 明生" userId="26405f958eed5d56" providerId="LiveId" clId="{72ED2AE2-DE46-4D89-9392-4894E2C7FF2D}" dt="2021-03-17T14:54:09.745" v="6128" actId="26606"/>
          <ac:spMkLst>
            <pc:docMk/>
            <pc:sldMk cId="2287510653" sldId="261"/>
            <ac:spMk id="121" creationId="{169CC832-2974-4E8D-90ED-3E2941BA7336}"/>
          </ac:spMkLst>
        </pc:spChg>
        <pc:spChg chg="add del">
          <ac:chgData name="梶澤 明生" userId="26405f958eed5d56" providerId="LiveId" clId="{72ED2AE2-DE46-4D89-9392-4894E2C7FF2D}" dt="2021-03-17T14:54:09.745" v="6128" actId="26606"/>
          <ac:spMkLst>
            <pc:docMk/>
            <pc:sldMk cId="2287510653" sldId="261"/>
            <ac:spMk id="122" creationId="{8BC0AA6C-ADF9-4AFE-986B-ED39B4C86943}"/>
          </ac:spMkLst>
        </pc:spChg>
        <pc:spChg chg="add del">
          <ac:chgData name="梶澤 明生" userId="26405f958eed5d56" providerId="LiveId" clId="{72ED2AE2-DE46-4D89-9392-4894E2C7FF2D}" dt="2021-03-17T14:54:09.745" v="6128" actId="26606"/>
          <ac:spMkLst>
            <pc:docMk/>
            <pc:sldMk cId="2287510653" sldId="261"/>
            <ac:spMk id="123" creationId="{55222F96-971A-4F90-B841-6BAB416C7AC1}"/>
          </ac:spMkLst>
        </pc:spChg>
        <pc:spChg chg="add del">
          <ac:chgData name="梶澤 明生" userId="26405f958eed5d56" providerId="LiveId" clId="{72ED2AE2-DE46-4D89-9392-4894E2C7FF2D}" dt="2021-03-17T14:54:09.745" v="6128" actId="26606"/>
          <ac:spMkLst>
            <pc:docMk/>
            <pc:sldMk cId="2287510653" sldId="261"/>
            <ac:spMk id="124" creationId="{08980754-6F4B-43C9-B9BE-127B6BED6586}"/>
          </ac:spMkLst>
        </pc:spChg>
        <pc:spChg chg="add del">
          <ac:chgData name="梶澤 明生" userId="26405f958eed5d56" providerId="LiveId" clId="{72ED2AE2-DE46-4D89-9392-4894E2C7FF2D}" dt="2021-03-17T14:54:09.745" v="6128" actId="26606"/>
          <ac:spMkLst>
            <pc:docMk/>
            <pc:sldMk cId="2287510653" sldId="261"/>
            <ac:spMk id="125" creationId="{2C1BBA94-3F40-40AA-8BB9-E69E25E537C1}"/>
          </ac:spMkLst>
        </pc:spChg>
        <pc:spChg chg="add del">
          <ac:chgData name="梶澤 明生" userId="26405f958eed5d56" providerId="LiveId" clId="{72ED2AE2-DE46-4D89-9392-4894E2C7FF2D}" dt="2021-03-17T14:54:11.385" v="6130" actId="26606"/>
          <ac:spMkLst>
            <pc:docMk/>
            <pc:sldMk cId="2287510653" sldId="261"/>
            <ac:spMk id="127" creationId="{3756B343-807D-456E-AA26-80E96B75D13B}"/>
          </ac:spMkLst>
        </pc:spChg>
        <pc:spChg chg="add del">
          <ac:chgData name="梶澤 明生" userId="26405f958eed5d56" providerId="LiveId" clId="{72ED2AE2-DE46-4D89-9392-4894E2C7FF2D}" dt="2021-03-17T14:54:11.385" v="6130" actId="26606"/>
          <ac:spMkLst>
            <pc:docMk/>
            <pc:sldMk cId="2287510653" sldId="261"/>
            <ac:spMk id="128" creationId="{08980754-6F4B-43C9-B9BE-127B6BED6586}"/>
          </ac:spMkLst>
        </pc:spChg>
        <pc:spChg chg="add del">
          <ac:chgData name="梶澤 明生" userId="26405f958eed5d56" providerId="LiveId" clId="{72ED2AE2-DE46-4D89-9392-4894E2C7FF2D}" dt="2021-03-17T14:54:11.385" v="6130" actId="26606"/>
          <ac:spMkLst>
            <pc:docMk/>
            <pc:sldMk cId="2287510653" sldId="261"/>
            <ac:spMk id="129" creationId="{2C1BBA94-3F40-40AA-8BB9-E69E25E537C1}"/>
          </ac:spMkLst>
        </pc:spChg>
        <pc:spChg chg="add del">
          <ac:chgData name="梶澤 明生" userId="26405f958eed5d56" providerId="LiveId" clId="{72ED2AE2-DE46-4D89-9392-4894E2C7FF2D}" dt="2021-03-17T14:54:11.385" v="6130" actId="26606"/>
          <ac:spMkLst>
            <pc:docMk/>
            <pc:sldMk cId="2287510653" sldId="261"/>
            <ac:spMk id="130" creationId="{169CC832-2974-4E8D-90ED-3E2941BA7336}"/>
          </ac:spMkLst>
        </pc:spChg>
        <pc:spChg chg="add del">
          <ac:chgData name="梶澤 明生" userId="26405f958eed5d56" providerId="LiveId" clId="{72ED2AE2-DE46-4D89-9392-4894E2C7FF2D}" dt="2021-03-17T14:54:11.385" v="6130" actId="26606"/>
          <ac:spMkLst>
            <pc:docMk/>
            <pc:sldMk cId="2287510653" sldId="261"/>
            <ac:spMk id="131" creationId="{8BC0AA6C-ADF9-4AFE-986B-ED39B4C86943}"/>
          </ac:spMkLst>
        </pc:spChg>
        <pc:spChg chg="add del">
          <ac:chgData name="梶澤 明生" userId="26405f958eed5d56" providerId="LiveId" clId="{72ED2AE2-DE46-4D89-9392-4894E2C7FF2D}" dt="2021-03-17T14:54:11.385" v="6130" actId="26606"/>
          <ac:spMkLst>
            <pc:docMk/>
            <pc:sldMk cId="2287510653" sldId="261"/>
            <ac:spMk id="132" creationId="{55222F96-971A-4F90-B841-6BAB416C7AC1}"/>
          </ac:spMkLst>
        </pc:spChg>
        <pc:spChg chg="add del">
          <ac:chgData name="梶澤 明生" userId="26405f958eed5d56" providerId="LiveId" clId="{72ED2AE2-DE46-4D89-9392-4894E2C7FF2D}" dt="2021-03-17T14:54:12.945" v="6132" actId="26606"/>
          <ac:spMkLst>
            <pc:docMk/>
            <pc:sldMk cId="2287510653" sldId="261"/>
            <ac:spMk id="134" creationId="{0FE2D22C-409B-48AF-B24F-7988A8F7F848}"/>
          </ac:spMkLst>
        </pc:spChg>
        <pc:spChg chg="add del">
          <ac:chgData name="梶澤 明生" userId="26405f958eed5d56" providerId="LiveId" clId="{72ED2AE2-DE46-4D89-9392-4894E2C7FF2D}" dt="2021-03-17T14:54:12.945" v="6132" actId="26606"/>
          <ac:spMkLst>
            <pc:docMk/>
            <pc:sldMk cId="2287510653" sldId="261"/>
            <ac:spMk id="135" creationId="{90464369-70FA-42AF-948F-80664CA7BFE5}"/>
          </ac:spMkLst>
        </pc:spChg>
        <pc:spChg chg="add del">
          <ac:chgData name="梶澤 明生" userId="26405f958eed5d56" providerId="LiveId" clId="{72ED2AE2-DE46-4D89-9392-4894E2C7FF2D}" dt="2021-03-17T14:54:12.945" v="6132" actId="26606"/>
          <ac:spMkLst>
            <pc:docMk/>
            <pc:sldMk cId="2287510653" sldId="261"/>
            <ac:spMk id="136" creationId="{A648176E-454C-437C-B0FC-9B82FCF32B24}"/>
          </ac:spMkLst>
        </pc:spChg>
        <pc:spChg chg="add del">
          <ac:chgData name="梶澤 明生" userId="26405f958eed5d56" providerId="LiveId" clId="{72ED2AE2-DE46-4D89-9392-4894E2C7FF2D}" dt="2021-03-17T14:54:12.945" v="6132" actId="26606"/>
          <ac:spMkLst>
            <pc:docMk/>
            <pc:sldMk cId="2287510653" sldId="261"/>
            <ac:spMk id="137" creationId="{A6604B49-AD5C-4590-B051-06C8222ECD99}"/>
          </ac:spMkLst>
        </pc:spChg>
        <pc:spChg chg="add del">
          <ac:chgData name="梶澤 明生" userId="26405f958eed5d56" providerId="LiveId" clId="{72ED2AE2-DE46-4D89-9392-4894E2C7FF2D}" dt="2021-03-17T14:54:12.945" v="6132" actId="26606"/>
          <ac:spMkLst>
            <pc:docMk/>
            <pc:sldMk cId="2287510653" sldId="261"/>
            <ac:spMk id="138" creationId="{CC552A98-EF7D-4D42-AB69-066B786AB55B}"/>
          </ac:spMkLst>
        </pc:spChg>
        <pc:spChg chg="add del">
          <ac:chgData name="梶澤 明生" userId="26405f958eed5d56" providerId="LiveId" clId="{72ED2AE2-DE46-4D89-9392-4894E2C7FF2D}" dt="2021-03-17T14:54:12.945" v="6132" actId="26606"/>
          <ac:spMkLst>
            <pc:docMk/>
            <pc:sldMk cId="2287510653" sldId="261"/>
            <ac:spMk id="139" creationId="{8BC0AA6C-ADF9-4AFE-986B-ED39B4C86943}"/>
          </ac:spMkLst>
        </pc:spChg>
        <pc:spChg chg="add del">
          <ac:chgData name="梶澤 明生" userId="26405f958eed5d56" providerId="LiveId" clId="{72ED2AE2-DE46-4D89-9392-4894E2C7FF2D}" dt="2021-03-17T14:54:19.264" v="6134" actId="26606"/>
          <ac:spMkLst>
            <pc:docMk/>
            <pc:sldMk cId="2287510653" sldId="261"/>
            <ac:spMk id="141" creationId="{46708FAB-3898-47A9-B05A-AB9ECBD9E796}"/>
          </ac:spMkLst>
        </pc:spChg>
        <pc:spChg chg="add del">
          <ac:chgData name="梶澤 明生" userId="26405f958eed5d56" providerId="LiveId" clId="{72ED2AE2-DE46-4D89-9392-4894E2C7FF2D}" dt="2021-03-17T14:54:19.264" v="6134" actId="26606"/>
          <ac:spMkLst>
            <pc:docMk/>
            <pc:sldMk cId="2287510653" sldId="261"/>
            <ac:spMk id="142" creationId="{8BC0AA6C-ADF9-4AFE-986B-ED39B4C86943}"/>
          </ac:spMkLst>
        </pc:spChg>
        <pc:spChg chg="add del">
          <ac:chgData name="梶澤 明生" userId="26405f958eed5d56" providerId="LiveId" clId="{72ED2AE2-DE46-4D89-9392-4894E2C7FF2D}" dt="2021-03-17T14:54:19.264" v="6134" actId="26606"/>
          <ac:spMkLst>
            <pc:docMk/>
            <pc:sldMk cId="2287510653" sldId="261"/>
            <ac:spMk id="143" creationId="{2E438CA0-CB4D-4C94-8C39-9C7FC9BBEE68}"/>
          </ac:spMkLst>
        </pc:spChg>
        <pc:spChg chg="add del">
          <ac:chgData name="梶澤 明生" userId="26405f958eed5d56" providerId="LiveId" clId="{72ED2AE2-DE46-4D89-9392-4894E2C7FF2D}" dt="2021-03-17T14:54:19.264" v="6134" actId="26606"/>
          <ac:spMkLst>
            <pc:docMk/>
            <pc:sldMk cId="2287510653" sldId="261"/>
            <ac:spMk id="144" creationId="{6B2C05E3-84E7-4957-95EF-B471CBF71C69}"/>
          </ac:spMkLst>
        </pc:spChg>
        <pc:spChg chg="add del">
          <ac:chgData name="梶澤 明生" userId="26405f958eed5d56" providerId="LiveId" clId="{72ED2AE2-DE46-4D89-9392-4894E2C7FF2D}" dt="2021-03-17T14:54:22.273" v="6136" actId="26606"/>
          <ac:spMkLst>
            <pc:docMk/>
            <pc:sldMk cId="2287510653" sldId="261"/>
            <ac:spMk id="146" creationId="{A6D37EE4-EA1B-46EE-A54B-5233C63C9695}"/>
          </ac:spMkLst>
        </pc:spChg>
        <pc:spChg chg="add del">
          <ac:chgData name="梶澤 明生" userId="26405f958eed5d56" providerId="LiveId" clId="{72ED2AE2-DE46-4D89-9392-4894E2C7FF2D}" dt="2021-03-17T14:54:22.273" v="6136" actId="26606"/>
          <ac:spMkLst>
            <pc:docMk/>
            <pc:sldMk cId="2287510653" sldId="261"/>
            <ac:spMk id="147" creationId="{927D5270-6648-4CC1-8F78-48BE299CAC25}"/>
          </ac:spMkLst>
        </pc:spChg>
        <pc:spChg chg="add del">
          <ac:chgData name="梶澤 明生" userId="26405f958eed5d56" providerId="LiveId" clId="{72ED2AE2-DE46-4D89-9392-4894E2C7FF2D}" dt="2021-03-17T14:54:22.273" v="6136" actId="26606"/>
          <ac:spMkLst>
            <pc:docMk/>
            <pc:sldMk cId="2287510653" sldId="261"/>
            <ac:spMk id="148" creationId="{8BC0AA6C-ADF9-4AFE-986B-ED39B4C86943}"/>
          </ac:spMkLst>
        </pc:spChg>
        <pc:spChg chg="add del">
          <ac:chgData name="梶澤 明生" userId="26405f958eed5d56" providerId="LiveId" clId="{72ED2AE2-DE46-4D89-9392-4894E2C7FF2D}" dt="2021-03-17T14:54:26.225" v="6138" actId="26606"/>
          <ac:spMkLst>
            <pc:docMk/>
            <pc:sldMk cId="2287510653" sldId="261"/>
            <ac:spMk id="150" creationId="{46708FAB-3898-47A9-B05A-AB9ECBD9E796}"/>
          </ac:spMkLst>
        </pc:spChg>
        <pc:spChg chg="add del">
          <ac:chgData name="梶澤 明生" userId="26405f958eed5d56" providerId="LiveId" clId="{72ED2AE2-DE46-4D89-9392-4894E2C7FF2D}" dt="2021-03-17T14:54:26.225" v="6138" actId="26606"/>
          <ac:spMkLst>
            <pc:docMk/>
            <pc:sldMk cId="2287510653" sldId="261"/>
            <ac:spMk id="151" creationId="{8BC0AA6C-ADF9-4AFE-986B-ED39B4C86943}"/>
          </ac:spMkLst>
        </pc:spChg>
        <pc:spChg chg="add del">
          <ac:chgData name="梶澤 明生" userId="26405f958eed5d56" providerId="LiveId" clId="{72ED2AE2-DE46-4D89-9392-4894E2C7FF2D}" dt="2021-03-17T14:54:26.225" v="6138" actId="26606"/>
          <ac:spMkLst>
            <pc:docMk/>
            <pc:sldMk cId="2287510653" sldId="261"/>
            <ac:spMk id="152" creationId="{2E438CA0-CB4D-4C94-8C39-9C7FC9BBEE68}"/>
          </ac:spMkLst>
        </pc:spChg>
        <pc:spChg chg="add del">
          <ac:chgData name="梶澤 明生" userId="26405f958eed5d56" providerId="LiveId" clId="{72ED2AE2-DE46-4D89-9392-4894E2C7FF2D}" dt="2021-03-17T14:54:26.225" v="6138" actId="26606"/>
          <ac:spMkLst>
            <pc:docMk/>
            <pc:sldMk cId="2287510653" sldId="261"/>
            <ac:spMk id="153" creationId="{6B2C05E3-84E7-4957-95EF-B471CBF71C69}"/>
          </ac:spMkLst>
        </pc:spChg>
        <pc:spChg chg="add del">
          <ac:chgData name="梶澤 明生" userId="26405f958eed5d56" providerId="LiveId" clId="{72ED2AE2-DE46-4D89-9392-4894E2C7FF2D}" dt="2021-03-17T14:54:29.978" v="6140" actId="26606"/>
          <ac:spMkLst>
            <pc:docMk/>
            <pc:sldMk cId="2287510653" sldId="261"/>
            <ac:spMk id="155" creationId="{058A14AF-9FB5-4CC7-BA35-E8E85D3EDF0E}"/>
          </ac:spMkLst>
        </pc:spChg>
        <pc:spChg chg="add del">
          <ac:chgData name="梶澤 明生" userId="26405f958eed5d56" providerId="LiveId" clId="{72ED2AE2-DE46-4D89-9392-4894E2C7FF2D}" dt="2021-03-17T14:54:29.978" v="6140" actId="26606"/>
          <ac:spMkLst>
            <pc:docMk/>
            <pc:sldMk cId="2287510653" sldId="261"/>
            <ac:spMk id="156" creationId="{3A9A4357-BD1D-4622-A4FE-766E6AB8DE84}"/>
          </ac:spMkLst>
        </pc:spChg>
        <pc:spChg chg="add del">
          <ac:chgData name="梶澤 明生" userId="26405f958eed5d56" providerId="LiveId" clId="{72ED2AE2-DE46-4D89-9392-4894E2C7FF2D}" dt="2021-03-17T14:54:29.978" v="6140" actId="26606"/>
          <ac:spMkLst>
            <pc:docMk/>
            <pc:sldMk cId="2287510653" sldId="261"/>
            <ac:spMk id="157" creationId="{E659831F-0D9A-4C63-9EBB-8435B85A440F}"/>
          </ac:spMkLst>
        </pc:spChg>
        <pc:spChg chg="add del">
          <ac:chgData name="梶澤 明生" userId="26405f958eed5d56" providerId="LiveId" clId="{72ED2AE2-DE46-4D89-9392-4894E2C7FF2D}" dt="2021-03-17T14:54:29.978" v="6140" actId="26606"/>
          <ac:spMkLst>
            <pc:docMk/>
            <pc:sldMk cId="2287510653" sldId="261"/>
            <ac:spMk id="158" creationId="{8BC0AA6C-ADF9-4AFE-986B-ED39B4C86943}"/>
          </ac:spMkLst>
        </pc:spChg>
        <pc:spChg chg="add del">
          <ac:chgData name="梶澤 明生" userId="26405f958eed5d56" providerId="LiveId" clId="{72ED2AE2-DE46-4D89-9392-4894E2C7FF2D}" dt="2021-03-17T14:54:29.978" v="6140" actId="26606"/>
          <ac:spMkLst>
            <pc:docMk/>
            <pc:sldMk cId="2287510653" sldId="261"/>
            <ac:spMk id="159" creationId="{E6995CE5-F890-4ABA-82A2-26507CE8D2A3}"/>
          </ac:spMkLst>
        </pc:spChg>
        <pc:spChg chg="add del">
          <ac:chgData name="梶澤 明生" userId="26405f958eed5d56" providerId="LiveId" clId="{72ED2AE2-DE46-4D89-9392-4894E2C7FF2D}" dt="2021-03-17T14:54:31.168" v="6142" actId="26606"/>
          <ac:spMkLst>
            <pc:docMk/>
            <pc:sldMk cId="2287510653" sldId="261"/>
            <ac:spMk id="161" creationId="{D1942232-83D0-49E2-AF9B-1F97E3C1EF8E}"/>
          </ac:spMkLst>
        </pc:spChg>
        <pc:spChg chg="add del">
          <ac:chgData name="梶澤 明生" userId="26405f958eed5d56" providerId="LiveId" clId="{72ED2AE2-DE46-4D89-9392-4894E2C7FF2D}" dt="2021-03-17T14:54:31.168" v="6142" actId="26606"/>
          <ac:spMkLst>
            <pc:docMk/>
            <pc:sldMk cId="2287510653" sldId="261"/>
            <ac:spMk id="162" creationId="{E9E70D72-6E23-4015-A4A6-85C120C19167}"/>
          </ac:spMkLst>
        </pc:spChg>
        <pc:spChg chg="add del">
          <ac:chgData name="梶澤 明生" userId="26405f958eed5d56" providerId="LiveId" clId="{72ED2AE2-DE46-4D89-9392-4894E2C7FF2D}" dt="2021-03-17T14:54:31.168" v="6142" actId="26606"/>
          <ac:spMkLst>
            <pc:docMk/>
            <pc:sldMk cId="2287510653" sldId="261"/>
            <ac:spMk id="168" creationId="{8BC0AA6C-ADF9-4AFE-986B-ED39B4C86943}"/>
          </ac:spMkLst>
        </pc:spChg>
        <pc:spChg chg="add del">
          <ac:chgData name="梶澤 明生" userId="26405f958eed5d56" providerId="LiveId" clId="{72ED2AE2-DE46-4D89-9392-4894E2C7FF2D}" dt="2021-03-17T14:54:34.568" v="6144" actId="26606"/>
          <ac:spMkLst>
            <pc:docMk/>
            <pc:sldMk cId="2287510653" sldId="261"/>
            <ac:spMk id="174" creationId="{6EFC920F-B85A-4068-BD93-41064EDE93D3}"/>
          </ac:spMkLst>
        </pc:spChg>
        <pc:spChg chg="add del">
          <ac:chgData name="梶澤 明生" userId="26405f958eed5d56" providerId="LiveId" clId="{72ED2AE2-DE46-4D89-9392-4894E2C7FF2D}" dt="2021-03-17T14:54:34.568" v="6144" actId="26606"/>
          <ac:spMkLst>
            <pc:docMk/>
            <pc:sldMk cId="2287510653" sldId="261"/>
            <ac:spMk id="177" creationId="{CBC4F608-B4B8-48C3-9572-C0F061B1CD99}"/>
          </ac:spMkLst>
        </pc:spChg>
        <pc:spChg chg="add del">
          <ac:chgData name="梶澤 明生" userId="26405f958eed5d56" providerId="LiveId" clId="{72ED2AE2-DE46-4D89-9392-4894E2C7FF2D}" dt="2021-03-17T14:54:34.568" v="6144" actId="26606"/>
          <ac:spMkLst>
            <pc:docMk/>
            <pc:sldMk cId="2287510653" sldId="261"/>
            <ac:spMk id="178" creationId="{1382A32C-5B0C-4B1C-A074-76C6DBCC9F87}"/>
          </ac:spMkLst>
        </pc:spChg>
        <pc:spChg chg="add del">
          <ac:chgData name="梶澤 明生" userId="26405f958eed5d56" providerId="LiveId" clId="{72ED2AE2-DE46-4D89-9392-4894E2C7FF2D}" dt="2021-03-17T14:54:34.568" v="6144" actId="26606"/>
          <ac:spMkLst>
            <pc:docMk/>
            <pc:sldMk cId="2287510653" sldId="261"/>
            <ac:spMk id="179" creationId="{8BC0AA6C-ADF9-4AFE-986B-ED39B4C86943}"/>
          </ac:spMkLst>
        </pc:spChg>
        <pc:spChg chg="add del">
          <ac:chgData name="梶澤 明生" userId="26405f958eed5d56" providerId="LiveId" clId="{72ED2AE2-DE46-4D89-9392-4894E2C7FF2D}" dt="2021-03-17T14:54:36.062" v="6146" actId="26606"/>
          <ac:spMkLst>
            <pc:docMk/>
            <pc:sldMk cId="2287510653" sldId="261"/>
            <ac:spMk id="181" creationId="{33CD251C-A887-4D2F-925B-FC097198538B}"/>
          </ac:spMkLst>
        </pc:spChg>
        <pc:spChg chg="add del">
          <ac:chgData name="梶澤 明生" userId="26405f958eed5d56" providerId="LiveId" clId="{72ED2AE2-DE46-4D89-9392-4894E2C7FF2D}" dt="2021-03-17T14:54:36.062" v="6146" actId="26606"/>
          <ac:spMkLst>
            <pc:docMk/>
            <pc:sldMk cId="2287510653" sldId="261"/>
            <ac:spMk id="182" creationId="{B19D093C-27FB-4032-B282-42C4563F257C}"/>
          </ac:spMkLst>
        </pc:spChg>
        <pc:spChg chg="add del">
          <ac:chgData name="梶澤 明生" userId="26405f958eed5d56" providerId="LiveId" clId="{72ED2AE2-DE46-4D89-9392-4894E2C7FF2D}" dt="2021-03-17T14:54:36.062" v="6146" actId="26606"/>
          <ac:spMkLst>
            <pc:docMk/>
            <pc:sldMk cId="2287510653" sldId="261"/>
            <ac:spMk id="186" creationId="{8BC0AA6C-ADF9-4AFE-986B-ED39B4C86943}"/>
          </ac:spMkLst>
        </pc:spChg>
        <pc:spChg chg="add del">
          <ac:chgData name="梶澤 明生" userId="26405f958eed5d56" providerId="LiveId" clId="{72ED2AE2-DE46-4D89-9392-4894E2C7FF2D}" dt="2021-03-17T14:54:37.337" v="6148" actId="26606"/>
          <ac:spMkLst>
            <pc:docMk/>
            <pc:sldMk cId="2287510653" sldId="261"/>
            <ac:spMk id="188" creationId="{687AFE0E-B37D-4531-AFE8-231C8348EAF1}"/>
          </ac:spMkLst>
        </pc:spChg>
        <pc:spChg chg="add del">
          <ac:chgData name="梶澤 明生" userId="26405f958eed5d56" providerId="LiveId" clId="{72ED2AE2-DE46-4D89-9392-4894E2C7FF2D}" dt="2021-03-17T14:54:37.337" v="6148" actId="26606"/>
          <ac:spMkLst>
            <pc:docMk/>
            <pc:sldMk cId="2287510653" sldId="261"/>
            <ac:spMk id="189" creationId="{8BC0AA6C-ADF9-4AFE-986B-ED39B4C86943}"/>
          </ac:spMkLst>
        </pc:spChg>
        <pc:spChg chg="add del">
          <ac:chgData name="梶澤 明生" userId="26405f958eed5d56" providerId="LiveId" clId="{72ED2AE2-DE46-4D89-9392-4894E2C7FF2D}" dt="2021-03-17T14:54:38.903" v="6150" actId="26606"/>
          <ac:spMkLst>
            <pc:docMk/>
            <pc:sldMk cId="2287510653" sldId="261"/>
            <ac:spMk id="191" creationId="{DBC6133C-0615-4CE4-9132-37E609A9BDFA}"/>
          </ac:spMkLst>
        </pc:spChg>
        <pc:spChg chg="add del">
          <ac:chgData name="梶澤 明生" userId="26405f958eed5d56" providerId="LiveId" clId="{72ED2AE2-DE46-4D89-9392-4894E2C7FF2D}" dt="2021-03-17T14:54:38.903" v="6150" actId="26606"/>
          <ac:spMkLst>
            <pc:docMk/>
            <pc:sldMk cId="2287510653" sldId="261"/>
            <ac:spMk id="192" creationId="{169CC832-2974-4E8D-90ED-3E2941BA7336}"/>
          </ac:spMkLst>
        </pc:spChg>
        <pc:spChg chg="add del">
          <ac:chgData name="梶澤 明生" userId="26405f958eed5d56" providerId="LiveId" clId="{72ED2AE2-DE46-4D89-9392-4894E2C7FF2D}" dt="2021-03-17T14:54:38.903" v="6150" actId="26606"/>
          <ac:spMkLst>
            <pc:docMk/>
            <pc:sldMk cId="2287510653" sldId="261"/>
            <ac:spMk id="193" creationId="{8BC0AA6C-ADF9-4AFE-986B-ED39B4C86943}"/>
          </ac:spMkLst>
        </pc:spChg>
        <pc:spChg chg="add del">
          <ac:chgData name="梶澤 明生" userId="26405f958eed5d56" providerId="LiveId" clId="{72ED2AE2-DE46-4D89-9392-4894E2C7FF2D}" dt="2021-03-17T14:54:38.903" v="6150" actId="26606"/>
          <ac:spMkLst>
            <pc:docMk/>
            <pc:sldMk cId="2287510653" sldId="261"/>
            <ac:spMk id="194" creationId="{55222F96-971A-4F90-B841-6BAB416C7AC1}"/>
          </ac:spMkLst>
        </pc:spChg>
        <pc:spChg chg="add del">
          <ac:chgData name="梶澤 明生" userId="26405f958eed5d56" providerId="LiveId" clId="{72ED2AE2-DE46-4D89-9392-4894E2C7FF2D}" dt="2021-03-17T14:54:38.903" v="6150" actId="26606"/>
          <ac:spMkLst>
            <pc:docMk/>
            <pc:sldMk cId="2287510653" sldId="261"/>
            <ac:spMk id="195" creationId="{08980754-6F4B-43C9-B9BE-127B6BED6586}"/>
          </ac:spMkLst>
        </pc:spChg>
        <pc:spChg chg="add del">
          <ac:chgData name="梶澤 明生" userId="26405f958eed5d56" providerId="LiveId" clId="{72ED2AE2-DE46-4D89-9392-4894E2C7FF2D}" dt="2021-03-17T14:54:38.903" v="6150" actId="26606"/>
          <ac:spMkLst>
            <pc:docMk/>
            <pc:sldMk cId="2287510653" sldId="261"/>
            <ac:spMk id="196" creationId="{2C1BBA94-3F40-40AA-8BB9-E69E25E537C1}"/>
          </ac:spMkLst>
        </pc:spChg>
        <pc:spChg chg="add del">
          <ac:chgData name="梶澤 明生" userId="26405f958eed5d56" providerId="LiveId" clId="{72ED2AE2-DE46-4D89-9392-4894E2C7FF2D}" dt="2021-03-17T14:54:40.600" v="6152" actId="26606"/>
          <ac:spMkLst>
            <pc:docMk/>
            <pc:sldMk cId="2287510653" sldId="261"/>
            <ac:spMk id="198" creationId="{21EA7FA8-6652-4CC5-90F4-3D48CAC0C2DD}"/>
          </ac:spMkLst>
        </pc:spChg>
        <pc:spChg chg="add del">
          <ac:chgData name="梶澤 明生" userId="26405f958eed5d56" providerId="LiveId" clId="{72ED2AE2-DE46-4D89-9392-4894E2C7FF2D}" dt="2021-03-17T14:54:40.600" v="6152" actId="26606"/>
          <ac:spMkLst>
            <pc:docMk/>
            <pc:sldMk cId="2287510653" sldId="261"/>
            <ac:spMk id="199" creationId="{8BC0AA6C-ADF9-4AFE-986B-ED39B4C86943}"/>
          </ac:spMkLst>
        </pc:spChg>
        <pc:spChg chg="add del">
          <ac:chgData name="梶澤 明生" userId="26405f958eed5d56" providerId="LiveId" clId="{72ED2AE2-DE46-4D89-9392-4894E2C7FF2D}" dt="2021-03-17T14:54:44.328" v="6154" actId="26606"/>
          <ac:spMkLst>
            <pc:docMk/>
            <pc:sldMk cId="2287510653" sldId="261"/>
            <ac:spMk id="201" creationId="{2B566528-1B12-4246-9431-5C2D7D081168}"/>
          </ac:spMkLst>
        </pc:spChg>
        <pc:spChg chg="add del">
          <ac:chgData name="梶澤 明生" userId="26405f958eed5d56" providerId="LiveId" clId="{72ED2AE2-DE46-4D89-9392-4894E2C7FF2D}" dt="2021-03-17T14:54:44.328" v="6154" actId="26606"/>
          <ac:spMkLst>
            <pc:docMk/>
            <pc:sldMk cId="2287510653" sldId="261"/>
            <ac:spMk id="202" creationId="{8BC0AA6C-ADF9-4AFE-986B-ED39B4C86943}"/>
          </ac:spMkLst>
        </pc:spChg>
        <pc:spChg chg="add del">
          <ac:chgData name="梶澤 明生" userId="26405f958eed5d56" providerId="LiveId" clId="{72ED2AE2-DE46-4D89-9392-4894E2C7FF2D}" dt="2021-03-17T14:54:44.328" v="6154" actId="26606"/>
          <ac:spMkLst>
            <pc:docMk/>
            <pc:sldMk cId="2287510653" sldId="261"/>
            <ac:spMk id="203" creationId="{2E80C965-DB6D-4F81-9E9E-B027384D0BD6}"/>
          </ac:spMkLst>
        </pc:spChg>
        <pc:spChg chg="add del">
          <ac:chgData name="梶澤 明生" userId="26405f958eed5d56" providerId="LiveId" clId="{72ED2AE2-DE46-4D89-9392-4894E2C7FF2D}" dt="2021-03-17T14:54:44.328" v="6154" actId="26606"/>
          <ac:spMkLst>
            <pc:docMk/>
            <pc:sldMk cId="2287510653" sldId="261"/>
            <ac:spMk id="204" creationId="{A580F890-B085-4E95-96AA-55AEBEC5CE6E}"/>
          </ac:spMkLst>
        </pc:spChg>
        <pc:spChg chg="add del">
          <ac:chgData name="梶澤 明生" userId="26405f958eed5d56" providerId="LiveId" clId="{72ED2AE2-DE46-4D89-9392-4894E2C7FF2D}" dt="2021-03-17T14:54:44.328" v="6154" actId="26606"/>
          <ac:spMkLst>
            <pc:docMk/>
            <pc:sldMk cId="2287510653" sldId="261"/>
            <ac:spMk id="205" creationId="{D3F51FEB-38FB-4F6C-9F7B-2F2AFAB65463}"/>
          </ac:spMkLst>
        </pc:spChg>
        <pc:spChg chg="add del">
          <ac:chgData name="梶澤 明生" userId="26405f958eed5d56" providerId="LiveId" clId="{72ED2AE2-DE46-4D89-9392-4894E2C7FF2D}" dt="2021-03-17T14:54:44.328" v="6154" actId="26606"/>
          <ac:spMkLst>
            <pc:docMk/>
            <pc:sldMk cId="2287510653" sldId="261"/>
            <ac:spMk id="206" creationId="{1E547BA6-BAE0-43BB-A7CA-60F69CE252F0}"/>
          </ac:spMkLst>
        </pc:spChg>
        <pc:spChg chg="add del">
          <ac:chgData name="梶澤 明生" userId="26405f958eed5d56" providerId="LiveId" clId="{72ED2AE2-DE46-4D89-9392-4894E2C7FF2D}" dt="2021-03-17T14:54:51.208" v="6156" actId="26606"/>
          <ac:spMkLst>
            <pc:docMk/>
            <pc:sldMk cId="2287510653" sldId="261"/>
            <ac:spMk id="208" creationId="{2B566528-1B12-4246-9431-5C2D7D081168}"/>
          </ac:spMkLst>
        </pc:spChg>
        <pc:spChg chg="add del">
          <ac:chgData name="梶澤 明生" userId="26405f958eed5d56" providerId="LiveId" clId="{72ED2AE2-DE46-4D89-9392-4894E2C7FF2D}" dt="2021-03-17T14:54:51.208" v="6156" actId="26606"/>
          <ac:spMkLst>
            <pc:docMk/>
            <pc:sldMk cId="2287510653" sldId="261"/>
            <ac:spMk id="211" creationId="{8BC0AA6C-ADF9-4AFE-986B-ED39B4C86943}"/>
          </ac:spMkLst>
        </pc:spChg>
        <pc:spChg chg="add del">
          <ac:chgData name="梶澤 明生" userId="26405f958eed5d56" providerId="LiveId" clId="{72ED2AE2-DE46-4D89-9392-4894E2C7FF2D}" dt="2021-03-17T14:54:52.865" v="6158" actId="26606"/>
          <ac:spMkLst>
            <pc:docMk/>
            <pc:sldMk cId="2287510653" sldId="261"/>
            <ac:spMk id="216" creationId="{DB304A14-32D0-4873-B914-423ED7B8DAFD}"/>
          </ac:spMkLst>
        </pc:spChg>
        <pc:spChg chg="add del">
          <ac:chgData name="梶澤 明生" userId="26405f958eed5d56" providerId="LiveId" clId="{72ED2AE2-DE46-4D89-9392-4894E2C7FF2D}" dt="2021-03-17T14:54:52.865" v="6158" actId="26606"/>
          <ac:spMkLst>
            <pc:docMk/>
            <pc:sldMk cId="2287510653" sldId="261"/>
            <ac:spMk id="217" creationId="{8BC0AA6C-ADF9-4AFE-986B-ED39B4C86943}"/>
          </ac:spMkLst>
        </pc:spChg>
        <pc:spChg chg="add del">
          <ac:chgData name="梶澤 明生" userId="26405f958eed5d56" providerId="LiveId" clId="{72ED2AE2-DE46-4D89-9392-4894E2C7FF2D}" dt="2021-03-17T14:54:52.865" v="6158" actId="26606"/>
          <ac:spMkLst>
            <pc:docMk/>
            <pc:sldMk cId="2287510653" sldId="261"/>
            <ac:spMk id="218" creationId="{1D460C86-854F-4FB3-ABC2-E823D8FEB9DB}"/>
          </ac:spMkLst>
        </pc:spChg>
        <pc:spChg chg="add del">
          <ac:chgData name="梶澤 明生" userId="26405f958eed5d56" providerId="LiveId" clId="{72ED2AE2-DE46-4D89-9392-4894E2C7FF2D}" dt="2021-03-17T14:54:52.865" v="6158" actId="26606"/>
          <ac:spMkLst>
            <pc:docMk/>
            <pc:sldMk cId="2287510653" sldId="261"/>
            <ac:spMk id="219" creationId="{BB48116A-278A-4CC5-89D3-9DE8E8FF1245}"/>
          </ac:spMkLst>
        </pc:spChg>
        <pc:spChg chg="add del">
          <ac:chgData name="梶澤 明生" userId="26405f958eed5d56" providerId="LiveId" clId="{72ED2AE2-DE46-4D89-9392-4894E2C7FF2D}" dt="2021-03-17T14:54:54.984" v="6160" actId="26606"/>
          <ac:spMkLst>
            <pc:docMk/>
            <pc:sldMk cId="2287510653" sldId="261"/>
            <ac:spMk id="221" creationId="{B775CD93-9DF2-48CB-9F57-1BCA9A46C7FA}"/>
          </ac:spMkLst>
        </pc:spChg>
        <pc:spChg chg="add del">
          <ac:chgData name="梶澤 明生" userId="26405f958eed5d56" providerId="LiveId" clId="{72ED2AE2-DE46-4D89-9392-4894E2C7FF2D}" dt="2021-03-17T14:54:54.984" v="6160" actId="26606"/>
          <ac:spMkLst>
            <pc:docMk/>
            <pc:sldMk cId="2287510653" sldId="261"/>
            <ac:spMk id="222" creationId="{6166C6D1-23AC-49C4-BA07-238E4E9F8CEB}"/>
          </ac:spMkLst>
        </pc:spChg>
        <pc:spChg chg="add del">
          <ac:chgData name="梶澤 明生" userId="26405f958eed5d56" providerId="LiveId" clId="{72ED2AE2-DE46-4D89-9392-4894E2C7FF2D}" dt="2021-03-17T14:54:54.984" v="6160" actId="26606"/>
          <ac:spMkLst>
            <pc:docMk/>
            <pc:sldMk cId="2287510653" sldId="261"/>
            <ac:spMk id="223" creationId="{E186B68C-84BC-4A6E-99D1-EE87483C1349}"/>
          </ac:spMkLst>
        </pc:spChg>
        <pc:spChg chg="add del">
          <ac:chgData name="梶澤 明生" userId="26405f958eed5d56" providerId="LiveId" clId="{72ED2AE2-DE46-4D89-9392-4894E2C7FF2D}" dt="2021-03-17T14:54:54.984" v="6160" actId="26606"/>
          <ac:spMkLst>
            <pc:docMk/>
            <pc:sldMk cId="2287510653" sldId="261"/>
            <ac:spMk id="224" creationId="{1C091803-41C2-48E0-9228-5148460C7479}"/>
          </ac:spMkLst>
        </pc:spChg>
        <pc:spChg chg="add del">
          <ac:chgData name="梶澤 明生" userId="26405f958eed5d56" providerId="LiveId" clId="{72ED2AE2-DE46-4D89-9392-4894E2C7FF2D}" dt="2021-03-17T14:54:54.984" v="6160" actId="26606"/>
          <ac:spMkLst>
            <pc:docMk/>
            <pc:sldMk cId="2287510653" sldId="261"/>
            <ac:spMk id="225" creationId="{8BC0AA6C-ADF9-4AFE-986B-ED39B4C86943}"/>
          </ac:spMkLst>
        </pc:spChg>
        <pc:spChg chg="add del">
          <ac:chgData name="梶澤 明生" userId="26405f958eed5d56" providerId="LiveId" clId="{72ED2AE2-DE46-4D89-9392-4894E2C7FF2D}" dt="2021-03-17T14:54:57.352" v="6162" actId="26606"/>
          <ac:spMkLst>
            <pc:docMk/>
            <pc:sldMk cId="2287510653" sldId="261"/>
            <ac:spMk id="227" creationId="{45D37F4E-DDB4-456B-97E0-9937730A039F}"/>
          </ac:spMkLst>
        </pc:spChg>
        <pc:spChg chg="add del">
          <ac:chgData name="梶澤 明生" userId="26405f958eed5d56" providerId="LiveId" clId="{72ED2AE2-DE46-4D89-9392-4894E2C7FF2D}" dt="2021-03-17T14:54:57.352" v="6162" actId="26606"/>
          <ac:spMkLst>
            <pc:docMk/>
            <pc:sldMk cId="2287510653" sldId="261"/>
            <ac:spMk id="228" creationId="{B2DD41CD-8F47-4F56-AD12-4E2FF7696987}"/>
          </ac:spMkLst>
        </pc:spChg>
        <pc:spChg chg="add del">
          <ac:chgData name="梶澤 明生" userId="26405f958eed5d56" providerId="LiveId" clId="{72ED2AE2-DE46-4D89-9392-4894E2C7FF2D}" dt="2021-03-17T14:54:57.352" v="6162" actId="26606"/>
          <ac:spMkLst>
            <pc:docMk/>
            <pc:sldMk cId="2287510653" sldId="261"/>
            <ac:spMk id="229" creationId="{8BC0AA6C-ADF9-4AFE-986B-ED39B4C86943}"/>
          </ac:spMkLst>
        </pc:spChg>
        <pc:spChg chg="add del">
          <ac:chgData name="梶澤 明生" userId="26405f958eed5d56" providerId="LiveId" clId="{72ED2AE2-DE46-4D89-9392-4894E2C7FF2D}" dt="2021-03-17T14:54:58.896" v="6164" actId="26606"/>
          <ac:spMkLst>
            <pc:docMk/>
            <pc:sldMk cId="2287510653" sldId="261"/>
            <ac:spMk id="231" creationId="{0CCC4BA0-1298-4DBD-86F1-B51D8C9D3437}"/>
          </ac:spMkLst>
        </pc:spChg>
        <pc:spChg chg="add del">
          <ac:chgData name="梶澤 明生" userId="26405f958eed5d56" providerId="LiveId" clId="{72ED2AE2-DE46-4D89-9392-4894E2C7FF2D}" dt="2021-03-17T14:54:58.896" v="6164" actId="26606"/>
          <ac:spMkLst>
            <pc:docMk/>
            <pc:sldMk cId="2287510653" sldId="261"/>
            <ac:spMk id="232" creationId="{8BC0AA6C-ADF9-4AFE-986B-ED39B4C86943}"/>
          </ac:spMkLst>
        </pc:spChg>
        <pc:spChg chg="add del">
          <ac:chgData name="梶澤 明生" userId="26405f958eed5d56" providerId="LiveId" clId="{72ED2AE2-DE46-4D89-9392-4894E2C7FF2D}" dt="2021-03-17T14:54:58.896" v="6164" actId="26606"/>
          <ac:spMkLst>
            <pc:docMk/>
            <pc:sldMk cId="2287510653" sldId="261"/>
            <ac:spMk id="233" creationId="{EEBF1590-3B36-48EE-A89D-3B6F3CB256AB}"/>
          </ac:spMkLst>
        </pc:spChg>
        <pc:spChg chg="add del">
          <ac:chgData name="梶澤 明生" userId="26405f958eed5d56" providerId="LiveId" clId="{72ED2AE2-DE46-4D89-9392-4894E2C7FF2D}" dt="2021-03-17T14:54:58.896" v="6164" actId="26606"/>
          <ac:spMkLst>
            <pc:docMk/>
            <pc:sldMk cId="2287510653" sldId="261"/>
            <ac:spMk id="234" creationId="{AC8F6C8C-AB5A-4548-942D-E3FD40ACBC49}"/>
          </ac:spMkLst>
        </pc:spChg>
        <pc:spChg chg="add del">
          <ac:chgData name="梶澤 明生" userId="26405f958eed5d56" providerId="LiveId" clId="{72ED2AE2-DE46-4D89-9392-4894E2C7FF2D}" dt="2021-03-17T14:55:00.570" v="6166" actId="26606"/>
          <ac:spMkLst>
            <pc:docMk/>
            <pc:sldMk cId="2287510653" sldId="261"/>
            <ac:spMk id="236" creationId="{EBF87945-A001-489F-9D9B-7D9435F0B9CA}"/>
          </ac:spMkLst>
        </pc:spChg>
        <pc:spChg chg="add del">
          <ac:chgData name="梶澤 明生" userId="26405f958eed5d56" providerId="LiveId" clId="{72ED2AE2-DE46-4D89-9392-4894E2C7FF2D}" dt="2021-03-17T14:55:00.570" v="6166" actId="26606"/>
          <ac:spMkLst>
            <pc:docMk/>
            <pc:sldMk cId="2287510653" sldId="261"/>
            <ac:spMk id="237" creationId="{8BC0AA6C-ADF9-4AFE-986B-ED39B4C86943}"/>
          </ac:spMkLst>
        </pc:spChg>
        <pc:spChg chg="add del">
          <ac:chgData name="梶澤 明生" userId="26405f958eed5d56" providerId="LiveId" clId="{72ED2AE2-DE46-4D89-9392-4894E2C7FF2D}" dt="2021-03-17T14:55:02.135" v="6168" actId="26606"/>
          <ac:spMkLst>
            <pc:docMk/>
            <pc:sldMk cId="2287510653" sldId="261"/>
            <ac:spMk id="239" creationId="{2B566528-1B12-4246-9431-5C2D7D081168}"/>
          </ac:spMkLst>
        </pc:spChg>
        <pc:spChg chg="add del">
          <ac:chgData name="梶澤 明生" userId="26405f958eed5d56" providerId="LiveId" clId="{72ED2AE2-DE46-4D89-9392-4894E2C7FF2D}" dt="2021-03-17T14:55:02.135" v="6168" actId="26606"/>
          <ac:spMkLst>
            <pc:docMk/>
            <pc:sldMk cId="2287510653" sldId="261"/>
            <ac:spMk id="240" creationId="{8BC0AA6C-ADF9-4AFE-986B-ED39B4C86943}"/>
          </ac:spMkLst>
        </pc:spChg>
        <pc:spChg chg="add del">
          <ac:chgData name="梶澤 明生" userId="26405f958eed5d56" providerId="LiveId" clId="{72ED2AE2-DE46-4D89-9392-4894E2C7FF2D}" dt="2021-03-17T14:55:02.135" v="6168" actId="26606"/>
          <ac:spMkLst>
            <pc:docMk/>
            <pc:sldMk cId="2287510653" sldId="261"/>
            <ac:spMk id="241" creationId="{2E80C965-DB6D-4F81-9E9E-B027384D0BD6}"/>
          </ac:spMkLst>
        </pc:spChg>
        <pc:spChg chg="add del">
          <ac:chgData name="梶澤 明生" userId="26405f958eed5d56" providerId="LiveId" clId="{72ED2AE2-DE46-4D89-9392-4894E2C7FF2D}" dt="2021-03-17T14:55:02.135" v="6168" actId="26606"/>
          <ac:spMkLst>
            <pc:docMk/>
            <pc:sldMk cId="2287510653" sldId="261"/>
            <ac:spMk id="242" creationId="{A580F890-B085-4E95-96AA-55AEBEC5CE6E}"/>
          </ac:spMkLst>
        </pc:spChg>
        <pc:spChg chg="add del">
          <ac:chgData name="梶澤 明生" userId="26405f958eed5d56" providerId="LiveId" clId="{72ED2AE2-DE46-4D89-9392-4894E2C7FF2D}" dt="2021-03-17T14:55:02.135" v="6168" actId="26606"/>
          <ac:spMkLst>
            <pc:docMk/>
            <pc:sldMk cId="2287510653" sldId="261"/>
            <ac:spMk id="243" creationId="{D3F51FEB-38FB-4F6C-9F7B-2F2AFAB65463}"/>
          </ac:spMkLst>
        </pc:spChg>
        <pc:spChg chg="add del">
          <ac:chgData name="梶澤 明生" userId="26405f958eed5d56" providerId="LiveId" clId="{72ED2AE2-DE46-4D89-9392-4894E2C7FF2D}" dt="2021-03-17T14:55:02.135" v="6168" actId="26606"/>
          <ac:spMkLst>
            <pc:docMk/>
            <pc:sldMk cId="2287510653" sldId="261"/>
            <ac:spMk id="244" creationId="{1E547BA6-BAE0-43BB-A7CA-60F69CE252F0}"/>
          </ac:spMkLst>
        </pc:spChg>
        <pc:spChg chg="add del">
          <ac:chgData name="梶澤 明生" userId="26405f958eed5d56" providerId="LiveId" clId="{72ED2AE2-DE46-4D89-9392-4894E2C7FF2D}" dt="2021-03-17T14:55:05.665" v="6170" actId="26606"/>
          <ac:spMkLst>
            <pc:docMk/>
            <pc:sldMk cId="2287510653" sldId="261"/>
            <ac:spMk id="246" creationId="{FF81F8D5-515A-45DC-B296-30AB11F2C19F}"/>
          </ac:spMkLst>
        </pc:spChg>
        <pc:spChg chg="add del">
          <ac:chgData name="梶澤 明生" userId="26405f958eed5d56" providerId="LiveId" clId="{72ED2AE2-DE46-4D89-9392-4894E2C7FF2D}" dt="2021-03-17T14:55:05.665" v="6170" actId="26606"/>
          <ac:spMkLst>
            <pc:docMk/>
            <pc:sldMk cId="2287510653" sldId="261"/>
            <ac:spMk id="247" creationId="{90464369-70FA-42AF-948F-80664CA7BFE5}"/>
          </ac:spMkLst>
        </pc:spChg>
        <pc:spChg chg="add del">
          <ac:chgData name="梶澤 明生" userId="26405f958eed5d56" providerId="LiveId" clId="{72ED2AE2-DE46-4D89-9392-4894E2C7FF2D}" dt="2021-03-17T14:55:05.665" v="6170" actId="26606"/>
          <ac:spMkLst>
            <pc:docMk/>
            <pc:sldMk cId="2287510653" sldId="261"/>
            <ac:spMk id="248" creationId="{8BC0AA6C-ADF9-4AFE-986B-ED39B4C86943}"/>
          </ac:spMkLst>
        </pc:spChg>
        <pc:spChg chg="add del">
          <ac:chgData name="梶澤 明生" userId="26405f958eed5d56" providerId="LiveId" clId="{72ED2AE2-DE46-4D89-9392-4894E2C7FF2D}" dt="2021-03-17T14:55:05.665" v="6170" actId="26606"/>
          <ac:spMkLst>
            <pc:docMk/>
            <pc:sldMk cId="2287510653" sldId="261"/>
            <ac:spMk id="249" creationId="{A6604B49-AD5C-4590-B051-06C8222ECD99}"/>
          </ac:spMkLst>
        </pc:spChg>
        <pc:spChg chg="add del">
          <ac:chgData name="梶澤 明生" userId="26405f958eed5d56" providerId="LiveId" clId="{72ED2AE2-DE46-4D89-9392-4894E2C7FF2D}" dt="2021-03-17T14:55:05.665" v="6170" actId="26606"/>
          <ac:spMkLst>
            <pc:docMk/>
            <pc:sldMk cId="2287510653" sldId="261"/>
            <ac:spMk id="250" creationId="{CC552A98-EF7D-4D42-AB69-066B786AB55B}"/>
          </ac:spMkLst>
        </pc:spChg>
        <pc:spChg chg="add del">
          <ac:chgData name="梶澤 明生" userId="26405f958eed5d56" providerId="LiveId" clId="{72ED2AE2-DE46-4D89-9392-4894E2C7FF2D}" dt="2021-03-17T14:55:05.665" v="6170" actId="26606"/>
          <ac:spMkLst>
            <pc:docMk/>
            <pc:sldMk cId="2287510653" sldId="261"/>
            <ac:spMk id="251" creationId="{A648176E-454C-437C-B0FC-9B82FCF32B24}"/>
          </ac:spMkLst>
        </pc:spChg>
        <pc:spChg chg="add del">
          <ac:chgData name="梶澤 明生" userId="26405f958eed5d56" providerId="LiveId" clId="{72ED2AE2-DE46-4D89-9392-4894E2C7FF2D}" dt="2021-03-17T14:55:06.201" v="6172" actId="26606"/>
          <ac:spMkLst>
            <pc:docMk/>
            <pc:sldMk cId="2287510653" sldId="261"/>
            <ac:spMk id="253" creationId="{2B566528-1B12-4246-9431-5C2D7D081168}"/>
          </ac:spMkLst>
        </pc:spChg>
        <pc:spChg chg="add del">
          <ac:chgData name="梶澤 明生" userId="26405f958eed5d56" providerId="LiveId" clId="{72ED2AE2-DE46-4D89-9392-4894E2C7FF2D}" dt="2021-03-17T14:55:06.201" v="6172" actId="26606"/>
          <ac:spMkLst>
            <pc:docMk/>
            <pc:sldMk cId="2287510653" sldId="261"/>
            <ac:spMk id="254" creationId="{8BC0AA6C-ADF9-4AFE-986B-ED39B4C86943}"/>
          </ac:spMkLst>
        </pc:spChg>
        <pc:spChg chg="add del">
          <ac:chgData name="梶澤 明生" userId="26405f958eed5d56" providerId="LiveId" clId="{72ED2AE2-DE46-4D89-9392-4894E2C7FF2D}" dt="2021-03-17T14:55:06.201" v="6172" actId="26606"/>
          <ac:spMkLst>
            <pc:docMk/>
            <pc:sldMk cId="2287510653" sldId="261"/>
            <ac:spMk id="255" creationId="{2E80C965-DB6D-4F81-9E9E-B027384D0BD6}"/>
          </ac:spMkLst>
        </pc:spChg>
        <pc:spChg chg="add del">
          <ac:chgData name="梶澤 明生" userId="26405f958eed5d56" providerId="LiveId" clId="{72ED2AE2-DE46-4D89-9392-4894E2C7FF2D}" dt="2021-03-17T14:55:06.201" v="6172" actId="26606"/>
          <ac:spMkLst>
            <pc:docMk/>
            <pc:sldMk cId="2287510653" sldId="261"/>
            <ac:spMk id="256" creationId="{A580F890-B085-4E95-96AA-55AEBEC5CE6E}"/>
          </ac:spMkLst>
        </pc:spChg>
        <pc:spChg chg="add del">
          <ac:chgData name="梶澤 明生" userId="26405f958eed5d56" providerId="LiveId" clId="{72ED2AE2-DE46-4D89-9392-4894E2C7FF2D}" dt="2021-03-17T14:55:06.201" v="6172" actId="26606"/>
          <ac:spMkLst>
            <pc:docMk/>
            <pc:sldMk cId="2287510653" sldId="261"/>
            <ac:spMk id="257" creationId="{D3F51FEB-38FB-4F6C-9F7B-2F2AFAB65463}"/>
          </ac:spMkLst>
        </pc:spChg>
        <pc:spChg chg="add del">
          <ac:chgData name="梶澤 明生" userId="26405f958eed5d56" providerId="LiveId" clId="{72ED2AE2-DE46-4D89-9392-4894E2C7FF2D}" dt="2021-03-17T14:55:06.201" v="6172" actId="26606"/>
          <ac:spMkLst>
            <pc:docMk/>
            <pc:sldMk cId="2287510653" sldId="261"/>
            <ac:spMk id="258" creationId="{1E547BA6-BAE0-43BB-A7CA-60F69CE252F0}"/>
          </ac:spMkLst>
        </pc:spChg>
        <pc:spChg chg="add del">
          <ac:chgData name="梶澤 明生" userId="26405f958eed5d56" providerId="LiveId" clId="{72ED2AE2-DE46-4D89-9392-4894E2C7FF2D}" dt="2021-03-17T14:55:10.761" v="6174" actId="26606"/>
          <ac:spMkLst>
            <pc:docMk/>
            <pc:sldMk cId="2287510653" sldId="261"/>
            <ac:spMk id="260" creationId="{2B566528-1B12-4246-9431-5C2D7D081168}"/>
          </ac:spMkLst>
        </pc:spChg>
        <pc:spChg chg="add del">
          <ac:chgData name="梶澤 明生" userId="26405f958eed5d56" providerId="LiveId" clId="{72ED2AE2-DE46-4D89-9392-4894E2C7FF2D}" dt="2021-03-17T14:55:10.761" v="6174" actId="26606"/>
          <ac:spMkLst>
            <pc:docMk/>
            <pc:sldMk cId="2287510653" sldId="261"/>
            <ac:spMk id="263" creationId="{8BC0AA6C-ADF9-4AFE-986B-ED39B4C86943}"/>
          </ac:spMkLst>
        </pc:spChg>
        <pc:spChg chg="add del">
          <ac:chgData name="梶澤 明生" userId="26405f958eed5d56" providerId="LiveId" clId="{72ED2AE2-DE46-4D89-9392-4894E2C7FF2D}" dt="2021-03-17T14:55:25.147" v="6184" actId="26606"/>
          <ac:spMkLst>
            <pc:docMk/>
            <pc:sldMk cId="2287510653" sldId="261"/>
            <ac:spMk id="268" creationId="{6EFC920F-B85A-4068-BD93-41064EDE93D3}"/>
          </ac:spMkLst>
        </pc:spChg>
        <pc:spChg chg="add del">
          <ac:chgData name="梶澤 明生" userId="26405f958eed5d56" providerId="LiveId" clId="{72ED2AE2-DE46-4D89-9392-4894E2C7FF2D}" dt="2021-03-17T14:55:25.147" v="6184" actId="26606"/>
          <ac:spMkLst>
            <pc:docMk/>
            <pc:sldMk cId="2287510653" sldId="261"/>
            <ac:spMk id="272" creationId="{CBC4F608-B4B8-48C3-9572-C0F061B1CD99}"/>
          </ac:spMkLst>
        </pc:spChg>
        <pc:spChg chg="add del">
          <ac:chgData name="梶澤 明生" userId="26405f958eed5d56" providerId="LiveId" clId="{72ED2AE2-DE46-4D89-9392-4894E2C7FF2D}" dt="2021-03-17T14:55:25.147" v="6184" actId="26606"/>
          <ac:spMkLst>
            <pc:docMk/>
            <pc:sldMk cId="2287510653" sldId="261"/>
            <ac:spMk id="273" creationId="{1382A32C-5B0C-4B1C-A074-76C6DBCC9F87}"/>
          </ac:spMkLst>
        </pc:spChg>
        <pc:spChg chg="add mod ord">
          <ac:chgData name="梶澤 明生" userId="26405f958eed5d56" providerId="LiveId" clId="{72ED2AE2-DE46-4D89-9392-4894E2C7FF2D}" dt="2021-03-17T14:56:50.552" v="6313" actId="113"/>
          <ac:spMkLst>
            <pc:docMk/>
            <pc:sldMk cId="2287510653" sldId="261"/>
            <ac:spMk id="274" creationId="{8BC0AA6C-ADF9-4AFE-986B-ED39B4C86943}"/>
          </ac:spMkLst>
        </pc:spChg>
        <pc:spChg chg="add del">
          <ac:chgData name="梶澤 明生" userId="26405f958eed5d56" providerId="LiveId" clId="{72ED2AE2-DE46-4D89-9392-4894E2C7FF2D}" dt="2021-03-17T14:55:18.585" v="6177" actId="26606"/>
          <ac:spMkLst>
            <pc:docMk/>
            <pc:sldMk cId="2287510653" sldId="261"/>
            <ac:spMk id="276" creationId="{117AB3D3-3C9C-4DED-809A-78734805B895}"/>
          </ac:spMkLst>
        </pc:spChg>
        <pc:spChg chg="add del">
          <ac:chgData name="梶澤 明生" userId="26405f958eed5d56" providerId="LiveId" clId="{72ED2AE2-DE46-4D89-9392-4894E2C7FF2D}" dt="2021-03-17T14:55:18.585" v="6177" actId="26606"/>
          <ac:spMkLst>
            <pc:docMk/>
            <pc:sldMk cId="2287510653" sldId="261"/>
            <ac:spMk id="277" creationId="{3A9A4357-BD1D-4622-A4FE-766E6AB8DE84}"/>
          </ac:spMkLst>
        </pc:spChg>
        <pc:spChg chg="add del">
          <ac:chgData name="梶澤 明生" userId="26405f958eed5d56" providerId="LiveId" clId="{72ED2AE2-DE46-4D89-9392-4894E2C7FF2D}" dt="2021-03-17T14:55:18.585" v="6177" actId="26606"/>
          <ac:spMkLst>
            <pc:docMk/>
            <pc:sldMk cId="2287510653" sldId="261"/>
            <ac:spMk id="278" creationId="{E6995CE5-F890-4ABA-82A2-26507CE8D2A3}"/>
          </ac:spMkLst>
        </pc:spChg>
        <pc:spChg chg="add del">
          <ac:chgData name="梶澤 明生" userId="26405f958eed5d56" providerId="LiveId" clId="{72ED2AE2-DE46-4D89-9392-4894E2C7FF2D}" dt="2021-03-17T14:55:20.104" v="6179" actId="26606"/>
          <ac:spMkLst>
            <pc:docMk/>
            <pc:sldMk cId="2287510653" sldId="261"/>
            <ac:spMk id="280" creationId="{201CC55D-ED54-4C5C-95E6-10947BD1103B}"/>
          </ac:spMkLst>
        </pc:spChg>
        <pc:spChg chg="add del">
          <ac:chgData name="梶澤 明生" userId="26405f958eed5d56" providerId="LiveId" clId="{72ED2AE2-DE46-4D89-9392-4894E2C7FF2D}" dt="2021-03-17T14:55:20.104" v="6179" actId="26606"/>
          <ac:spMkLst>
            <pc:docMk/>
            <pc:sldMk cId="2287510653" sldId="261"/>
            <ac:spMk id="284" creationId="{3873B707-463F-40B0-8227-E8CC6C67EB25}"/>
          </ac:spMkLst>
        </pc:spChg>
        <pc:spChg chg="add del">
          <ac:chgData name="梶澤 明生" userId="26405f958eed5d56" providerId="LiveId" clId="{72ED2AE2-DE46-4D89-9392-4894E2C7FF2D}" dt="2021-03-17T14:55:20.104" v="6179" actId="26606"/>
          <ac:spMkLst>
            <pc:docMk/>
            <pc:sldMk cId="2287510653" sldId="261"/>
            <ac:spMk id="285" creationId="{C13237C8-E62C-4F0D-A318-BD6FB6C2D138}"/>
          </ac:spMkLst>
        </pc:spChg>
        <pc:spChg chg="add del">
          <ac:chgData name="梶澤 明生" userId="26405f958eed5d56" providerId="LiveId" clId="{72ED2AE2-DE46-4D89-9392-4894E2C7FF2D}" dt="2021-03-17T14:55:21.143" v="6181" actId="26606"/>
          <ac:spMkLst>
            <pc:docMk/>
            <pc:sldMk cId="2287510653" sldId="261"/>
            <ac:spMk id="287" creationId="{2B566528-1B12-4246-9431-5C2D7D081168}"/>
          </ac:spMkLst>
        </pc:spChg>
        <pc:spChg chg="add del">
          <ac:chgData name="梶澤 明生" userId="26405f958eed5d56" providerId="LiveId" clId="{72ED2AE2-DE46-4D89-9392-4894E2C7FF2D}" dt="2021-03-17T14:55:21.143" v="6181" actId="26606"/>
          <ac:spMkLst>
            <pc:docMk/>
            <pc:sldMk cId="2287510653" sldId="261"/>
            <ac:spMk id="288" creationId="{2E80C965-DB6D-4F81-9E9E-B027384D0BD6}"/>
          </ac:spMkLst>
        </pc:spChg>
        <pc:spChg chg="add del">
          <ac:chgData name="梶澤 明生" userId="26405f958eed5d56" providerId="LiveId" clId="{72ED2AE2-DE46-4D89-9392-4894E2C7FF2D}" dt="2021-03-17T14:55:21.143" v="6181" actId="26606"/>
          <ac:spMkLst>
            <pc:docMk/>
            <pc:sldMk cId="2287510653" sldId="261"/>
            <ac:spMk id="289" creationId="{A580F890-B085-4E95-96AA-55AEBEC5CE6E}"/>
          </ac:spMkLst>
        </pc:spChg>
        <pc:spChg chg="add del">
          <ac:chgData name="梶澤 明生" userId="26405f958eed5d56" providerId="LiveId" clId="{72ED2AE2-DE46-4D89-9392-4894E2C7FF2D}" dt="2021-03-17T14:55:21.143" v="6181" actId="26606"/>
          <ac:spMkLst>
            <pc:docMk/>
            <pc:sldMk cId="2287510653" sldId="261"/>
            <ac:spMk id="290" creationId="{D3F51FEB-38FB-4F6C-9F7B-2F2AFAB65463}"/>
          </ac:spMkLst>
        </pc:spChg>
        <pc:spChg chg="add del">
          <ac:chgData name="梶澤 明生" userId="26405f958eed5d56" providerId="LiveId" clId="{72ED2AE2-DE46-4D89-9392-4894E2C7FF2D}" dt="2021-03-17T14:55:21.143" v="6181" actId="26606"/>
          <ac:spMkLst>
            <pc:docMk/>
            <pc:sldMk cId="2287510653" sldId="261"/>
            <ac:spMk id="291" creationId="{1E547BA6-BAE0-43BB-A7CA-60F69CE252F0}"/>
          </ac:spMkLst>
        </pc:spChg>
        <pc:spChg chg="add del">
          <ac:chgData name="梶澤 明生" userId="26405f958eed5d56" providerId="LiveId" clId="{72ED2AE2-DE46-4D89-9392-4894E2C7FF2D}" dt="2021-03-17T14:55:25.137" v="6183" actId="26606"/>
          <ac:spMkLst>
            <pc:docMk/>
            <pc:sldMk cId="2287510653" sldId="261"/>
            <ac:spMk id="293" creationId="{201CC55D-ED54-4C5C-95E6-10947BD1103B}"/>
          </ac:spMkLst>
        </pc:spChg>
        <pc:spChg chg="add del">
          <ac:chgData name="梶澤 明生" userId="26405f958eed5d56" providerId="LiveId" clId="{72ED2AE2-DE46-4D89-9392-4894E2C7FF2D}" dt="2021-03-17T14:55:25.137" v="6183" actId="26606"/>
          <ac:spMkLst>
            <pc:docMk/>
            <pc:sldMk cId="2287510653" sldId="261"/>
            <ac:spMk id="297" creationId="{3873B707-463F-40B0-8227-E8CC6C67EB25}"/>
          </ac:spMkLst>
        </pc:spChg>
        <pc:spChg chg="add del">
          <ac:chgData name="梶澤 明生" userId="26405f958eed5d56" providerId="LiveId" clId="{72ED2AE2-DE46-4D89-9392-4894E2C7FF2D}" dt="2021-03-17T14:55:25.137" v="6183" actId="26606"/>
          <ac:spMkLst>
            <pc:docMk/>
            <pc:sldMk cId="2287510653" sldId="261"/>
            <ac:spMk id="298" creationId="{C13237C8-E62C-4F0D-A318-BD6FB6C2D138}"/>
          </ac:spMkLst>
        </pc:spChg>
        <pc:spChg chg="add del">
          <ac:chgData name="梶澤 明生" userId="26405f958eed5d56" providerId="LiveId" clId="{72ED2AE2-DE46-4D89-9392-4894E2C7FF2D}" dt="2021-03-17T14:55:25.137" v="6183" actId="26606"/>
          <ac:spMkLst>
            <pc:docMk/>
            <pc:sldMk cId="2287510653" sldId="261"/>
            <ac:spMk id="299" creationId="{19C9EAEA-39D0-4B0E-A0EB-51E7B26740B1}"/>
          </ac:spMkLst>
        </pc:spChg>
        <pc:spChg chg="add">
          <ac:chgData name="梶澤 明生" userId="26405f958eed5d56" providerId="LiveId" clId="{72ED2AE2-DE46-4D89-9392-4894E2C7FF2D}" dt="2021-03-17T14:55:25.147" v="6184" actId="26606"/>
          <ac:spMkLst>
            <pc:docMk/>
            <pc:sldMk cId="2287510653" sldId="261"/>
            <ac:spMk id="301" creationId="{9D80C9EF-3CC6-4ECC-9C2D-9D0396C96ED9}"/>
          </ac:spMkLst>
        </pc:spChg>
        <pc:spChg chg="add">
          <ac:chgData name="梶澤 明生" userId="26405f958eed5d56" providerId="LiveId" clId="{72ED2AE2-DE46-4D89-9392-4894E2C7FF2D}" dt="2021-03-17T14:55:25.147" v="6184" actId="26606"/>
          <ac:spMkLst>
            <pc:docMk/>
            <pc:sldMk cId="2287510653" sldId="261"/>
            <ac:spMk id="302" creationId="{5DA32751-37A2-45C0-BE94-63D375E27003}"/>
          </ac:spMkLst>
        </pc:spChg>
        <pc:spChg chg="add">
          <ac:chgData name="梶澤 明生" userId="26405f958eed5d56" providerId="LiveId" clId="{72ED2AE2-DE46-4D89-9392-4894E2C7FF2D}" dt="2021-03-17T14:55:25.147" v="6184" actId="26606"/>
          <ac:spMkLst>
            <pc:docMk/>
            <pc:sldMk cId="2287510653" sldId="261"/>
            <ac:spMk id="303" creationId="{E659831F-0D9A-4C63-9EBB-8435B85A440F}"/>
          </ac:spMkLst>
        </pc:spChg>
        <pc:spChg chg="add">
          <ac:chgData name="梶澤 明生" userId="26405f958eed5d56" providerId="LiveId" clId="{72ED2AE2-DE46-4D89-9392-4894E2C7FF2D}" dt="2021-03-17T14:55:25.147" v="6184" actId="26606"/>
          <ac:spMkLst>
            <pc:docMk/>
            <pc:sldMk cId="2287510653" sldId="261"/>
            <ac:spMk id="304" creationId="{5A55FBCD-CD42-40F5-8A1B-3203F9CAEEAA}"/>
          </ac:spMkLst>
        </pc:spChg>
        <pc:grpChg chg="add del">
          <ac:chgData name="梶澤 明生" userId="26405f958eed5d56" providerId="LiveId" clId="{72ED2AE2-DE46-4D89-9392-4894E2C7FF2D}" dt="2021-03-17T14:52:34.242" v="6086" actId="26606"/>
          <ac:grpSpMkLst>
            <pc:docMk/>
            <pc:sldMk cId="2287510653" sldId="261"/>
            <ac:grpSpMk id="12" creationId="{B6BADB90-C74B-40D6-86DC-503F65FCE8DC}"/>
          </ac:grpSpMkLst>
        </pc:grpChg>
        <pc:grpChg chg="add del">
          <ac:chgData name="梶澤 明生" userId="26405f958eed5d56" providerId="LiveId" clId="{72ED2AE2-DE46-4D89-9392-4894E2C7FF2D}" dt="2021-03-17T14:53:44.328" v="6106" actId="26606"/>
          <ac:grpSpMkLst>
            <pc:docMk/>
            <pc:sldMk cId="2287510653" sldId="261"/>
            <ac:grpSpMk id="17" creationId="{23705FF7-CAB4-430F-A07B-AF2245F17F1C}"/>
          </ac:grpSpMkLst>
        </pc:grpChg>
        <pc:grpChg chg="add del">
          <ac:chgData name="梶澤 明生" userId="26405f958eed5d56" providerId="LiveId" clId="{72ED2AE2-DE46-4D89-9392-4894E2C7FF2D}" dt="2021-03-17T14:53:47.072" v="6108" actId="26606"/>
          <ac:grpSpMkLst>
            <pc:docMk/>
            <pc:sldMk cId="2287510653" sldId="261"/>
            <ac:grpSpMk id="28" creationId="{1DE889C7-FAD6-4397-98E2-05D503484459}"/>
          </ac:grpSpMkLst>
        </pc:grpChg>
        <pc:grpChg chg="add del">
          <ac:chgData name="梶澤 明生" userId="26405f958eed5d56" providerId="LiveId" clId="{72ED2AE2-DE46-4D89-9392-4894E2C7FF2D}" dt="2021-03-17T14:53:50.720" v="6112" actId="26606"/>
          <ac:grpSpMkLst>
            <pc:docMk/>
            <pc:sldMk cId="2287510653" sldId="261"/>
            <ac:grpSpMk id="67" creationId="{0C156BF8-7FF7-440F-BE2B-417DFFE8BFA5}"/>
          </ac:grpSpMkLst>
        </pc:grpChg>
        <pc:grpChg chg="add del">
          <ac:chgData name="梶澤 明生" userId="26405f958eed5d56" providerId="LiveId" clId="{72ED2AE2-DE46-4D89-9392-4894E2C7FF2D}" dt="2021-03-17T14:54:03.273" v="6124" actId="26606"/>
          <ac:grpSpMkLst>
            <pc:docMk/>
            <pc:sldMk cId="2287510653" sldId="261"/>
            <ac:grpSpMk id="101" creationId="{569E5994-073E-4708-B3E6-43BFED0CEB4C}"/>
          </ac:grpSpMkLst>
        </pc:grpChg>
        <pc:grpChg chg="add del">
          <ac:chgData name="梶澤 明生" userId="26405f958eed5d56" providerId="LiveId" clId="{72ED2AE2-DE46-4D89-9392-4894E2C7FF2D}" dt="2021-03-17T14:54:03.273" v="6124" actId="26606"/>
          <ac:grpSpMkLst>
            <pc:docMk/>
            <pc:sldMk cId="2287510653" sldId="261"/>
            <ac:grpSpMk id="106" creationId="{DD81D498-EAA8-40F3-8230-AE4DEDA3830D}"/>
          </ac:grpSpMkLst>
        </pc:grpChg>
        <pc:grpChg chg="add del">
          <ac:chgData name="梶澤 明生" userId="26405f958eed5d56" providerId="LiveId" clId="{72ED2AE2-DE46-4D89-9392-4894E2C7FF2D}" dt="2021-03-17T14:54:07.001" v="6126" actId="26606"/>
          <ac:grpSpMkLst>
            <pc:docMk/>
            <pc:sldMk cId="2287510653" sldId="261"/>
            <ac:grpSpMk id="112" creationId="{AE1C45F0-260A-458C-96ED-C1F6D2151219}"/>
          </ac:grpSpMkLst>
        </pc:grpChg>
        <pc:grpChg chg="add del">
          <ac:chgData name="梶澤 明生" userId="26405f958eed5d56" providerId="LiveId" clId="{72ED2AE2-DE46-4D89-9392-4894E2C7FF2D}" dt="2021-03-17T14:54:31.168" v="6142" actId="26606"/>
          <ac:grpSpMkLst>
            <pc:docMk/>
            <pc:sldMk cId="2287510653" sldId="261"/>
            <ac:grpSpMk id="163" creationId="{C28A977F-B603-4D81-B0FC-C8DE048A7931}"/>
          </ac:grpSpMkLst>
        </pc:grpChg>
        <pc:grpChg chg="add del">
          <ac:chgData name="梶澤 明生" userId="26405f958eed5d56" providerId="LiveId" clId="{72ED2AE2-DE46-4D89-9392-4894E2C7FF2D}" dt="2021-03-17T14:54:31.168" v="6142" actId="26606"/>
          <ac:grpSpMkLst>
            <pc:docMk/>
            <pc:sldMk cId="2287510653" sldId="261"/>
            <ac:grpSpMk id="169" creationId="{C78D9229-E61D-4FEE-8321-2F8B64A8CADF}"/>
          </ac:grpSpMkLst>
        </pc:grpChg>
        <pc:grpChg chg="add del">
          <ac:chgData name="梶澤 明生" userId="26405f958eed5d56" providerId="LiveId" clId="{72ED2AE2-DE46-4D89-9392-4894E2C7FF2D}" dt="2021-03-17T14:54:34.568" v="6144" actId="26606"/>
          <ac:grpSpMkLst>
            <pc:docMk/>
            <pc:sldMk cId="2287510653" sldId="261"/>
            <ac:grpSpMk id="175" creationId="{1C559108-BBAE-426C-8564-051D2BA6DDC8}"/>
          </ac:grpSpMkLst>
        </pc:grpChg>
        <pc:grpChg chg="add del">
          <ac:chgData name="梶澤 明生" userId="26405f958eed5d56" providerId="LiveId" clId="{72ED2AE2-DE46-4D89-9392-4894E2C7FF2D}" dt="2021-03-17T14:54:36.062" v="6146" actId="26606"/>
          <ac:grpSpMkLst>
            <pc:docMk/>
            <pc:sldMk cId="2287510653" sldId="261"/>
            <ac:grpSpMk id="183" creationId="{35EE815E-1BD3-4777-B652-6D98825BF66B}"/>
          </ac:grpSpMkLst>
        </pc:grpChg>
        <pc:grpChg chg="add del">
          <ac:chgData name="梶澤 明生" userId="26405f958eed5d56" providerId="LiveId" clId="{72ED2AE2-DE46-4D89-9392-4894E2C7FF2D}" dt="2021-03-17T14:54:51.208" v="6156" actId="26606"/>
          <ac:grpSpMkLst>
            <pc:docMk/>
            <pc:sldMk cId="2287510653" sldId="261"/>
            <ac:grpSpMk id="209" creationId="{FA366754-A2F4-475B-8217-AB06F5F15F36}"/>
          </ac:grpSpMkLst>
        </pc:grpChg>
        <pc:grpChg chg="add del">
          <ac:chgData name="梶澤 明生" userId="26405f958eed5d56" providerId="LiveId" clId="{72ED2AE2-DE46-4D89-9392-4894E2C7FF2D}" dt="2021-03-17T14:54:51.208" v="6156" actId="26606"/>
          <ac:grpSpMkLst>
            <pc:docMk/>
            <pc:sldMk cId="2287510653" sldId="261"/>
            <ac:grpSpMk id="212" creationId="{828A5161-06F1-46CF-8AD7-844680A59E13}"/>
          </ac:grpSpMkLst>
        </pc:grpChg>
        <pc:grpChg chg="add del">
          <ac:chgData name="梶澤 明生" userId="26405f958eed5d56" providerId="LiveId" clId="{72ED2AE2-DE46-4D89-9392-4894E2C7FF2D}" dt="2021-03-17T14:55:10.761" v="6174" actId="26606"/>
          <ac:grpSpMkLst>
            <pc:docMk/>
            <pc:sldMk cId="2287510653" sldId="261"/>
            <ac:grpSpMk id="261" creationId="{FA366754-A2F4-475B-8217-AB06F5F15F36}"/>
          </ac:grpSpMkLst>
        </pc:grpChg>
        <pc:grpChg chg="add del">
          <ac:chgData name="梶澤 明生" userId="26405f958eed5d56" providerId="LiveId" clId="{72ED2AE2-DE46-4D89-9392-4894E2C7FF2D}" dt="2021-03-17T14:55:10.761" v="6174" actId="26606"/>
          <ac:grpSpMkLst>
            <pc:docMk/>
            <pc:sldMk cId="2287510653" sldId="261"/>
            <ac:grpSpMk id="264" creationId="{828A5161-06F1-46CF-8AD7-844680A59E13}"/>
          </ac:grpSpMkLst>
        </pc:grpChg>
        <pc:grpChg chg="add del">
          <ac:chgData name="梶澤 明生" userId="26405f958eed5d56" providerId="LiveId" clId="{72ED2AE2-DE46-4D89-9392-4894E2C7FF2D}" dt="2021-03-17T14:55:25.147" v="6184" actId="26606"/>
          <ac:grpSpMkLst>
            <pc:docMk/>
            <pc:sldMk cId="2287510653" sldId="261"/>
            <ac:grpSpMk id="269" creationId="{1C559108-BBAE-426C-8564-051D2BA6DDC8}"/>
          </ac:grpSpMkLst>
        </pc:grpChg>
        <pc:grpChg chg="add del">
          <ac:chgData name="梶澤 明生" userId="26405f958eed5d56" providerId="LiveId" clId="{72ED2AE2-DE46-4D89-9392-4894E2C7FF2D}" dt="2021-03-17T14:55:20.104" v="6179" actId="26606"/>
          <ac:grpSpMkLst>
            <pc:docMk/>
            <pc:sldMk cId="2287510653" sldId="261"/>
            <ac:grpSpMk id="281" creationId="{1DE889C7-FAD6-4397-98E2-05D503484459}"/>
          </ac:grpSpMkLst>
        </pc:grpChg>
        <pc:grpChg chg="add del">
          <ac:chgData name="梶澤 明生" userId="26405f958eed5d56" providerId="LiveId" clId="{72ED2AE2-DE46-4D89-9392-4894E2C7FF2D}" dt="2021-03-17T14:55:25.137" v="6183" actId="26606"/>
          <ac:grpSpMkLst>
            <pc:docMk/>
            <pc:sldMk cId="2287510653" sldId="261"/>
            <ac:grpSpMk id="294" creationId="{1DE889C7-FAD6-4397-98E2-05D503484459}"/>
          </ac:grpSpMkLst>
        </pc:grpChg>
        <pc:graphicFrameChg chg="add del">
          <ac:chgData name="梶澤 明生" userId="26405f958eed5d56" providerId="LiveId" clId="{72ED2AE2-DE46-4D89-9392-4894E2C7FF2D}" dt="2021-03-17T14:53:39.270" v="6102" actId="26606"/>
          <ac:graphicFrameMkLst>
            <pc:docMk/>
            <pc:sldMk cId="2287510653" sldId="261"/>
            <ac:graphicFrameMk id="7" creationId="{329319C4-1E89-4FD3-A0C4-345A036F0059}"/>
          </ac:graphicFrameMkLst>
        </pc:graphicFrameChg>
        <pc:graphicFrameChg chg="add del">
          <ac:chgData name="梶澤 明生" userId="26405f958eed5d56" providerId="LiveId" clId="{72ED2AE2-DE46-4D89-9392-4894E2C7FF2D}" dt="2021-03-17T14:53:42.846" v="6104" actId="26606"/>
          <ac:graphicFrameMkLst>
            <pc:docMk/>
            <pc:sldMk cId="2287510653" sldId="261"/>
            <ac:graphicFrameMk id="9" creationId="{AD2B936B-37B9-40E3-89DB-62721BCD1E4C}"/>
          </ac:graphicFrameMkLst>
        </pc:graphicFrameChg>
        <pc:picChg chg="add mod">
          <ac:chgData name="梶澤 明生" userId="26405f958eed5d56" providerId="LiveId" clId="{72ED2AE2-DE46-4D89-9392-4894E2C7FF2D}" dt="2021-03-17T14:55:25.147" v="6184" actId="26606"/>
          <ac:picMkLst>
            <pc:docMk/>
            <pc:sldMk cId="2287510653" sldId="261"/>
            <ac:picMk id="5" creationId="{36AAE58E-7316-4A24-8BE2-B3401616AD2E}"/>
          </ac:picMkLst>
        </pc:picChg>
        <pc:picChg chg="add del">
          <ac:chgData name="梶澤 明生" userId="26405f958eed5d56" providerId="LiveId" clId="{72ED2AE2-DE46-4D89-9392-4894E2C7FF2D}" dt="2021-03-17T14:53:32.860" v="6096" actId="26606"/>
          <ac:picMkLst>
            <pc:docMk/>
            <pc:sldMk cId="2287510653" sldId="261"/>
            <ac:picMk id="36" creationId="{B0DAC8FB-A162-44E3-A606-C855A03A5B09}"/>
          </ac:picMkLst>
        </pc:picChg>
        <pc:picChg chg="add del">
          <ac:chgData name="梶澤 明生" userId="26405f958eed5d56" providerId="LiveId" clId="{72ED2AE2-DE46-4D89-9392-4894E2C7FF2D}" dt="2021-03-17T14:53:52.184" v="6114" actId="26606"/>
          <ac:picMkLst>
            <pc:docMk/>
            <pc:sldMk cId="2287510653" sldId="261"/>
            <ac:picMk id="75" creationId="{83355637-BA71-4F63-94C9-E77BF81BDFC0}"/>
          </ac:picMkLst>
        </pc:picChg>
        <pc:cxnChg chg="add del">
          <ac:chgData name="梶澤 明生" userId="26405f958eed5d56" providerId="LiveId" clId="{72ED2AE2-DE46-4D89-9392-4894E2C7FF2D}" dt="2021-03-17T14:54:07.001" v="6126" actId="26606"/>
          <ac:cxnSpMkLst>
            <pc:docMk/>
            <pc:sldMk cId="2287510653" sldId="261"/>
            <ac:cxnSpMk id="118" creationId="{6CF1BAF6-AD41-4082-B212-8A1F9A2E8779}"/>
          </ac:cxnSpMkLst>
        </pc:cxnChg>
      </pc:sldChg>
      <pc:sldChg chg="addSp delSp modSp mod setBg">
        <pc:chgData name="梶澤 明生" userId="26405f958eed5d56" providerId="LiveId" clId="{72ED2AE2-DE46-4D89-9392-4894E2C7FF2D}" dt="2021-03-17T14:12:33.443" v="4103" actId="20577"/>
        <pc:sldMkLst>
          <pc:docMk/>
          <pc:sldMk cId="2246108081" sldId="262"/>
        </pc:sldMkLst>
        <pc:spChg chg="mod">
          <ac:chgData name="梶澤 明生" userId="26405f958eed5d56" providerId="LiveId" clId="{72ED2AE2-DE46-4D89-9392-4894E2C7FF2D}" dt="2021-03-17T14:12:33.443" v="4103" actId="20577"/>
          <ac:spMkLst>
            <pc:docMk/>
            <pc:sldMk cId="2246108081" sldId="262"/>
            <ac:spMk id="2" creationId="{37B332F8-0398-46C9-AA92-5DA7BCF5D512}"/>
          </ac:spMkLst>
        </pc:spChg>
        <pc:spChg chg="add del mod">
          <ac:chgData name="梶澤 明生" userId="26405f958eed5d56" providerId="LiveId" clId="{72ED2AE2-DE46-4D89-9392-4894E2C7FF2D}" dt="2021-03-17T14:07:27.315" v="3918" actId="26606"/>
          <ac:spMkLst>
            <pc:docMk/>
            <pc:sldMk cId="2246108081" sldId="262"/>
            <ac:spMk id="3" creationId="{F06EF459-F2D2-4844-A137-7CEA3B165898}"/>
          </ac:spMkLst>
        </pc:spChg>
        <pc:spChg chg="add del">
          <ac:chgData name="梶澤 明生" userId="26405f958eed5d56" providerId="LiveId" clId="{72ED2AE2-DE46-4D89-9392-4894E2C7FF2D}" dt="2021-03-17T14:06:54.652" v="3891" actId="26606"/>
          <ac:spMkLst>
            <pc:docMk/>
            <pc:sldMk cId="2246108081" sldId="262"/>
            <ac:spMk id="8" creationId="{2029D5AD-8348-4446-B191-6A9B6FE03F21}"/>
          </ac:spMkLst>
        </pc:spChg>
        <pc:spChg chg="add del">
          <ac:chgData name="梶澤 明生" userId="26405f958eed5d56" providerId="LiveId" clId="{72ED2AE2-DE46-4D89-9392-4894E2C7FF2D}" dt="2021-03-17T14:06:51.427" v="3889" actId="26606"/>
          <ac:spMkLst>
            <pc:docMk/>
            <pc:sldMk cId="2246108081" sldId="262"/>
            <ac:spMk id="10" creationId="{B50AB553-2A96-4A92-96F2-93548E096954}"/>
          </ac:spMkLst>
        </pc:spChg>
        <pc:spChg chg="add del">
          <ac:chgData name="梶澤 明生" userId="26405f958eed5d56" providerId="LiveId" clId="{72ED2AE2-DE46-4D89-9392-4894E2C7FF2D}" dt="2021-03-17T14:06:54.652" v="3891" actId="26606"/>
          <ac:spMkLst>
            <pc:docMk/>
            <pc:sldMk cId="2246108081" sldId="262"/>
            <ac:spMk id="12" creationId="{5CF0135B-EAB8-4CA0-896C-2D897ECD28BC}"/>
          </ac:spMkLst>
        </pc:spChg>
        <pc:spChg chg="add del">
          <ac:chgData name="梶澤 明生" userId="26405f958eed5d56" providerId="LiveId" clId="{72ED2AE2-DE46-4D89-9392-4894E2C7FF2D}" dt="2021-03-17T14:06:54.652" v="3891" actId="26606"/>
          <ac:spMkLst>
            <pc:docMk/>
            <pc:sldMk cId="2246108081" sldId="262"/>
            <ac:spMk id="13" creationId="{A3F395A2-2B64-4749-BD93-2F159C7E1FB5}"/>
          </ac:spMkLst>
        </pc:spChg>
        <pc:spChg chg="add del">
          <ac:chgData name="梶澤 明生" userId="26405f958eed5d56" providerId="LiveId" clId="{72ED2AE2-DE46-4D89-9392-4894E2C7FF2D}" dt="2021-03-17T14:06:54.652" v="3891" actId="26606"/>
          <ac:spMkLst>
            <pc:docMk/>
            <pc:sldMk cId="2246108081" sldId="262"/>
            <ac:spMk id="14" creationId="{92C3387C-D24F-4737-8A37-1DC5CFF09CFA}"/>
          </ac:spMkLst>
        </pc:spChg>
        <pc:spChg chg="add del">
          <ac:chgData name="梶澤 明生" userId="26405f958eed5d56" providerId="LiveId" clId="{72ED2AE2-DE46-4D89-9392-4894E2C7FF2D}" dt="2021-03-17T14:06:54.652" v="3891" actId="26606"/>
          <ac:spMkLst>
            <pc:docMk/>
            <pc:sldMk cId="2246108081" sldId="262"/>
            <ac:spMk id="15" creationId="{F06EF459-F2D2-4844-A137-7CEA3B165898}"/>
          </ac:spMkLst>
        </pc:spChg>
        <pc:spChg chg="add del">
          <ac:chgData name="梶澤 明生" userId="26405f958eed5d56" providerId="LiveId" clId="{72ED2AE2-DE46-4D89-9392-4894E2C7FF2D}" dt="2021-03-17T14:06:57.547" v="3893" actId="26606"/>
          <ac:spMkLst>
            <pc:docMk/>
            <pc:sldMk cId="2246108081" sldId="262"/>
            <ac:spMk id="17" creationId="{DAF1966E-FD40-4A4A-B61B-C4DF7FA05F06}"/>
          </ac:spMkLst>
        </pc:spChg>
        <pc:spChg chg="add del">
          <ac:chgData name="梶澤 明生" userId="26405f958eed5d56" providerId="LiveId" clId="{72ED2AE2-DE46-4D89-9392-4894E2C7FF2D}" dt="2021-03-17T14:06:57.547" v="3893" actId="26606"/>
          <ac:spMkLst>
            <pc:docMk/>
            <pc:sldMk cId="2246108081" sldId="262"/>
            <ac:spMk id="18" creationId="{047BFA19-D45E-416B-A404-7AF2F3F27017}"/>
          </ac:spMkLst>
        </pc:spChg>
        <pc:spChg chg="add del">
          <ac:chgData name="梶澤 明生" userId="26405f958eed5d56" providerId="LiveId" clId="{72ED2AE2-DE46-4D89-9392-4894E2C7FF2D}" dt="2021-03-17T14:06:57.547" v="3893" actId="26606"/>
          <ac:spMkLst>
            <pc:docMk/>
            <pc:sldMk cId="2246108081" sldId="262"/>
            <ac:spMk id="19" creationId="{8E0105E7-23DB-4CF2-8258-FF47C7620F6E}"/>
          </ac:spMkLst>
        </pc:spChg>
        <pc:spChg chg="add del">
          <ac:chgData name="梶澤 明生" userId="26405f958eed5d56" providerId="LiveId" clId="{72ED2AE2-DE46-4D89-9392-4894E2C7FF2D}" dt="2021-03-17T14:06:57.547" v="3893" actId="26606"/>
          <ac:spMkLst>
            <pc:docMk/>
            <pc:sldMk cId="2246108081" sldId="262"/>
            <ac:spMk id="20" creationId="{074B4F7D-14B2-478B-8BF5-01E4E0C5D263}"/>
          </ac:spMkLst>
        </pc:spChg>
        <pc:spChg chg="add del">
          <ac:chgData name="梶澤 明生" userId="26405f958eed5d56" providerId="LiveId" clId="{72ED2AE2-DE46-4D89-9392-4894E2C7FF2D}" dt="2021-03-17T14:06:57.547" v="3893" actId="26606"/>
          <ac:spMkLst>
            <pc:docMk/>
            <pc:sldMk cId="2246108081" sldId="262"/>
            <ac:spMk id="21" creationId="{F06EF459-F2D2-4844-A137-7CEA3B165898}"/>
          </ac:spMkLst>
        </pc:spChg>
        <pc:spChg chg="add del">
          <ac:chgData name="梶澤 明生" userId="26405f958eed5d56" providerId="LiveId" clId="{72ED2AE2-DE46-4D89-9392-4894E2C7FF2D}" dt="2021-03-17T14:07:00.151" v="3895" actId="26606"/>
          <ac:spMkLst>
            <pc:docMk/>
            <pc:sldMk cId="2246108081" sldId="262"/>
            <ac:spMk id="23" creationId="{85016AEC-0320-4ED0-8ECB-FE11DDDFE17A}"/>
          </ac:spMkLst>
        </pc:spChg>
        <pc:spChg chg="add del">
          <ac:chgData name="梶澤 明生" userId="26405f958eed5d56" providerId="LiveId" clId="{72ED2AE2-DE46-4D89-9392-4894E2C7FF2D}" dt="2021-03-17T14:07:00.151" v="3895" actId="26606"/>
          <ac:spMkLst>
            <pc:docMk/>
            <pc:sldMk cId="2246108081" sldId="262"/>
            <ac:spMk id="24" creationId="{D3CDB30C-1F82-41E6-A067-831D6E89184F}"/>
          </ac:spMkLst>
        </pc:spChg>
        <pc:spChg chg="add del">
          <ac:chgData name="梶澤 明生" userId="26405f958eed5d56" providerId="LiveId" clId="{72ED2AE2-DE46-4D89-9392-4894E2C7FF2D}" dt="2021-03-17T14:07:00.151" v="3895" actId="26606"/>
          <ac:spMkLst>
            <pc:docMk/>
            <pc:sldMk cId="2246108081" sldId="262"/>
            <ac:spMk id="25" creationId="{2DDA86DD-F997-4F66-A87C-5B58AB6D19EC}"/>
          </ac:spMkLst>
        </pc:spChg>
        <pc:spChg chg="add del">
          <ac:chgData name="梶澤 明生" userId="26405f958eed5d56" providerId="LiveId" clId="{72ED2AE2-DE46-4D89-9392-4894E2C7FF2D}" dt="2021-03-17T14:07:00.151" v="3895" actId="26606"/>
          <ac:spMkLst>
            <pc:docMk/>
            <pc:sldMk cId="2246108081" sldId="262"/>
            <ac:spMk id="26" creationId="{D241B827-437E-40A3-A732-669230D6A5BC}"/>
          </ac:spMkLst>
        </pc:spChg>
        <pc:spChg chg="add del">
          <ac:chgData name="梶澤 明生" userId="26405f958eed5d56" providerId="LiveId" clId="{72ED2AE2-DE46-4D89-9392-4894E2C7FF2D}" dt="2021-03-17T14:07:00.151" v="3895" actId="26606"/>
          <ac:spMkLst>
            <pc:docMk/>
            <pc:sldMk cId="2246108081" sldId="262"/>
            <ac:spMk id="27" creationId="{F06EF459-F2D2-4844-A137-7CEA3B165898}"/>
          </ac:spMkLst>
        </pc:spChg>
        <pc:spChg chg="add del">
          <ac:chgData name="梶澤 明生" userId="26405f958eed5d56" providerId="LiveId" clId="{72ED2AE2-DE46-4D89-9392-4894E2C7FF2D}" dt="2021-03-17T14:07:03.564" v="3897" actId="26606"/>
          <ac:spMkLst>
            <pc:docMk/>
            <pc:sldMk cId="2246108081" sldId="262"/>
            <ac:spMk id="29" creationId="{D038248A-211C-4EEC-8401-C761B929FB52}"/>
          </ac:spMkLst>
        </pc:spChg>
        <pc:spChg chg="add del">
          <ac:chgData name="梶澤 明生" userId="26405f958eed5d56" providerId="LiveId" clId="{72ED2AE2-DE46-4D89-9392-4894E2C7FF2D}" dt="2021-03-17T14:07:03.564" v="3897" actId="26606"/>
          <ac:spMkLst>
            <pc:docMk/>
            <pc:sldMk cId="2246108081" sldId="262"/>
            <ac:spMk id="30" creationId="{C30A849F-66D9-40C8-BEC8-35AFF8F4568F}"/>
          </ac:spMkLst>
        </pc:spChg>
        <pc:spChg chg="add del">
          <ac:chgData name="梶澤 明生" userId="26405f958eed5d56" providerId="LiveId" clId="{72ED2AE2-DE46-4D89-9392-4894E2C7FF2D}" dt="2021-03-17T14:07:03.564" v="3897" actId="26606"/>
          <ac:spMkLst>
            <pc:docMk/>
            <pc:sldMk cId="2246108081" sldId="262"/>
            <ac:spMk id="35" creationId="{F06EF459-F2D2-4844-A137-7CEA3B165898}"/>
          </ac:spMkLst>
        </pc:spChg>
        <pc:spChg chg="add del">
          <ac:chgData name="梶澤 明生" userId="26405f958eed5d56" providerId="LiveId" clId="{72ED2AE2-DE46-4D89-9392-4894E2C7FF2D}" dt="2021-03-17T14:07:05.371" v="3899" actId="26606"/>
          <ac:spMkLst>
            <pc:docMk/>
            <pc:sldMk cId="2246108081" sldId="262"/>
            <ac:spMk id="41" creationId="{CD758A0E-EDF3-4C8A-9AAF-B84F8014E095}"/>
          </ac:spMkLst>
        </pc:spChg>
        <pc:spChg chg="add del">
          <ac:chgData name="梶澤 明生" userId="26405f958eed5d56" providerId="LiveId" clId="{72ED2AE2-DE46-4D89-9392-4894E2C7FF2D}" dt="2021-03-17T14:07:05.371" v="3899" actId="26606"/>
          <ac:spMkLst>
            <pc:docMk/>
            <pc:sldMk cId="2246108081" sldId="262"/>
            <ac:spMk id="42" creationId="{32FE9855-A391-40A9-A6FA-BAC94FB5431F}"/>
          </ac:spMkLst>
        </pc:spChg>
        <pc:spChg chg="add del">
          <ac:chgData name="梶澤 明生" userId="26405f958eed5d56" providerId="LiveId" clId="{72ED2AE2-DE46-4D89-9392-4894E2C7FF2D}" dt="2021-03-17T14:07:05.371" v="3899" actId="26606"/>
          <ac:spMkLst>
            <pc:docMk/>
            <pc:sldMk cId="2246108081" sldId="262"/>
            <ac:spMk id="43" creationId="{F06EF459-F2D2-4844-A137-7CEA3B165898}"/>
          </ac:spMkLst>
        </pc:spChg>
        <pc:spChg chg="add del">
          <ac:chgData name="梶澤 明生" userId="26405f958eed5d56" providerId="LiveId" clId="{72ED2AE2-DE46-4D89-9392-4894E2C7FF2D}" dt="2021-03-17T14:07:07.845" v="3901" actId="26606"/>
          <ac:spMkLst>
            <pc:docMk/>
            <pc:sldMk cId="2246108081" sldId="262"/>
            <ac:spMk id="50" creationId="{CBB2B1F0-0DD6-4744-9A46-7A344FB48E40}"/>
          </ac:spMkLst>
        </pc:spChg>
        <pc:spChg chg="add del">
          <ac:chgData name="梶澤 明生" userId="26405f958eed5d56" providerId="LiveId" clId="{72ED2AE2-DE46-4D89-9392-4894E2C7FF2D}" dt="2021-03-17T14:07:07.845" v="3901" actId="26606"/>
          <ac:spMkLst>
            <pc:docMk/>
            <pc:sldMk cId="2246108081" sldId="262"/>
            <ac:spMk id="51" creationId="{52D502E5-F6B4-4D58-B4AE-FC466FF15EE8}"/>
          </ac:spMkLst>
        </pc:spChg>
        <pc:spChg chg="add del">
          <ac:chgData name="梶澤 明生" userId="26405f958eed5d56" providerId="LiveId" clId="{72ED2AE2-DE46-4D89-9392-4894E2C7FF2D}" dt="2021-03-17T14:07:07.845" v="3901" actId="26606"/>
          <ac:spMkLst>
            <pc:docMk/>
            <pc:sldMk cId="2246108081" sldId="262"/>
            <ac:spMk id="52" creationId="{9DECDBF4-02B6-4BB4-B65B-B8107AD6A9E8}"/>
          </ac:spMkLst>
        </pc:spChg>
        <pc:spChg chg="add del">
          <ac:chgData name="梶澤 明生" userId="26405f958eed5d56" providerId="LiveId" clId="{72ED2AE2-DE46-4D89-9392-4894E2C7FF2D}" dt="2021-03-17T14:07:07.845" v="3901" actId="26606"/>
          <ac:spMkLst>
            <pc:docMk/>
            <pc:sldMk cId="2246108081" sldId="262"/>
            <ac:spMk id="53" creationId="{F06EF459-F2D2-4844-A137-7CEA3B165898}"/>
          </ac:spMkLst>
        </pc:spChg>
        <pc:spChg chg="add del">
          <ac:chgData name="梶澤 明生" userId="26405f958eed5d56" providerId="LiveId" clId="{72ED2AE2-DE46-4D89-9392-4894E2C7FF2D}" dt="2021-03-17T14:07:08.377" v="3903" actId="26606"/>
          <ac:spMkLst>
            <pc:docMk/>
            <pc:sldMk cId="2246108081" sldId="262"/>
            <ac:spMk id="55" creationId="{4BC99CB9-DDAD-44A2-8A1C-E3AF4E72DF5C}"/>
          </ac:spMkLst>
        </pc:spChg>
        <pc:spChg chg="add del">
          <ac:chgData name="梶澤 明生" userId="26405f958eed5d56" providerId="LiveId" clId="{72ED2AE2-DE46-4D89-9392-4894E2C7FF2D}" dt="2021-03-17T14:07:08.377" v="3903" actId="26606"/>
          <ac:spMkLst>
            <pc:docMk/>
            <pc:sldMk cId="2246108081" sldId="262"/>
            <ac:spMk id="60" creationId="{F06EF459-F2D2-4844-A137-7CEA3B165898}"/>
          </ac:spMkLst>
        </pc:spChg>
        <pc:spChg chg="add del">
          <ac:chgData name="梶澤 明生" userId="26405f958eed5d56" providerId="LiveId" clId="{72ED2AE2-DE46-4D89-9392-4894E2C7FF2D}" dt="2021-03-17T14:07:10.482" v="3905" actId="26606"/>
          <ac:spMkLst>
            <pc:docMk/>
            <pc:sldMk cId="2246108081" sldId="262"/>
            <ac:spMk id="66" creationId="{ABC4E351-C4D0-4D23-BEA8-3136F7E47D75}"/>
          </ac:spMkLst>
        </pc:spChg>
        <pc:spChg chg="add del">
          <ac:chgData name="梶澤 明生" userId="26405f958eed5d56" providerId="LiveId" clId="{72ED2AE2-DE46-4D89-9392-4894E2C7FF2D}" dt="2021-03-17T14:07:10.482" v="3905" actId="26606"/>
          <ac:spMkLst>
            <pc:docMk/>
            <pc:sldMk cId="2246108081" sldId="262"/>
            <ac:spMk id="70" creationId="{D16CFDC4-DE7D-4153-89C5-608818994740}"/>
          </ac:spMkLst>
        </pc:spChg>
        <pc:spChg chg="add del">
          <ac:chgData name="梶澤 明生" userId="26405f958eed5d56" providerId="LiveId" clId="{72ED2AE2-DE46-4D89-9392-4894E2C7FF2D}" dt="2021-03-17T14:07:10.482" v="3905" actId="26606"/>
          <ac:spMkLst>
            <pc:docMk/>
            <pc:sldMk cId="2246108081" sldId="262"/>
            <ac:spMk id="71" creationId="{F06EF459-F2D2-4844-A137-7CEA3B165898}"/>
          </ac:spMkLst>
        </pc:spChg>
        <pc:spChg chg="add del">
          <ac:chgData name="梶澤 明生" userId="26405f958eed5d56" providerId="LiveId" clId="{72ED2AE2-DE46-4D89-9392-4894E2C7FF2D}" dt="2021-03-17T14:07:11.022" v="3907" actId="26606"/>
          <ac:spMkLst>
            <pc:docMk/>
            <pc:sldMk cId="2246108081" sldId="262"/>
            <ac:spMk id="73" creationId="{4BC99CB9-DDAD-44A2-8A1C-E3AF4E72DF5C}"/>
          </ac:spMkLst>
        </pc:spChg>
        <pc:spChg chg="add del">
          <ac:chgData name="梶澤 明生" userId="26405f958eed5d56" providerId="LiveId" clId="{72ED2AE2-DE46-4D89-9392-4894E2C7FF2D}" dt="2021-03-17T14:07:11.022" v="3907" actId="26606"/>
          <ac:spMkLst>
            <pc:docMk/>
            <pc:sldMk cId="2246108081" sldId="262"/>
            <ac:spMk id="74" creationId="{1561AEE4-4E38-4BAC-976D-E0DE523FC5D1}"/>
          </ac:spMkLst>
        </pc:spChg>
        <pc:spChg chg="add del">
          <ac:chgData name="梶澤 明生" userId="26405f958eed5d56" providerId="LiveId" clId="{72ED2AE2-DE46-4D89-9392-4894E2C7FF2D}" dt="2021-03-17T14:07:11.022" v="3907" actId="26606"/>
          <ac:spMkLst>
            <pc:docMk/>
            <pc:sldMk cId="2246108081" sldId="262"/>
            <ac:spMk id="83" creationId="{F06EF459-F2D2-4844-A137-7CEA3B165898}"/>
          </ac:spMkLst>
        </pc:spChg>
        <pc:spChg chg="add del">
          <ac:chgData name="梶澤 明生" userId="26405f958eed5d56" providerId="LiveId" clId="{72ED2AE2-DE46-4D89-9392-4894E2C7FF2D}" dt="2021-03-17T14:07:20.772" v="3913" actId="26606"/>
          <ac:spMkLst>
            <pc:docMk/>
            <pc:sldMk cId="2246108081" sldId="262"/>
            <ac:spMk id="89" creationId="{100EDD19-6802-4EC3-95CE-CFFAB042CFD6}"/>
          </ac:spMkLst>
        </pc:spChg>
        <pc:spChg chg="add del">
          <ac:chgData name="梶澤 明生" userId="26405f958eed5d56" providerId="LiveId" clId="{72ED2AE2-DE46-4D89-9392-4894E2C7FF2D}" dt="2021-03-17T14:07:20.772" v="3913" actId="26606"/>
          <ac:spMkLst>
            <pc:docMk/>
            <pc:sldMk cId="2246108081" sldId="262"/>
            <ac:spMk id="90" creationId="{DB17E863-922E-4C26-BD64-E8FD41D28661}"/>
          </ac:spMkLst>
        </pc:spChg>
        <pc:spChg chg="add del">
          <ac:chgData name="梶澤 明生" userId="26405f958eed5d56" providerId="LiveId" clId="{72ED2AE2-DE46-4D89-9392-4894E2C7FF2D}" dt="2021-03-17T14:07:20.772" v="3913" actId="26606"/>
          <ac:spMkLst>
            <pc:docMk/>
            <pc:sldMk cId="2246108081" sldId="262"/>
            <ac:spMk id="91" creationId="{F06EF459-F2D2-4844-A137-7CEA3B165898}"/>
          </ac:spMkLst>
        </pc:spChg>
        <pc:spChg chg="add del">
          <ac:chgData name="梶澤 明生" userId="26405f958eed5d56" providerId="LiveId" clId="{72ED2AE2-DE46-4D89-9392-4894E2C7FF2D}" dt="2021-03-17T14:07:23.875" v="3915" actId="26606"/>
          <ac:spMkLst>
            <pc:docMk/>
            <pc:sldMk cId="2246108081" sldId="262"/>
            <ac:spMk id="93" creationId="{7CB4857B-ED7C-444D-9F04-2F885114A1C2}"/>
          </ac:spMkLst>
        </pc:spChg>
        <pc:spChg chg="add del">
          <ac:chgData name="梶澤 明生" userId="26405f958eed5d56" providerId="LiveId" clId="{72ED2AE2-DE46-4D89-9392-4894E2C7FF2D}" dt="2021-03-17T14:07:23.875" v="3915" actId="26606"/>
          <ac:spMkLst>
            <pc:docMk/>
            <pc:sldMk cId="2246108081" sldId="262"/>
            <ac:spMk id="94" creationId="{D18046FB-44EA-4FD8-A585-EA09A319B2D0}"/>
          </ac:spMkLst>
        </pc:spChg>
        <pc:spChg chg="add del">
          <ac:chgData name="梶澤 明生" userId="26405f958eed5d56" providerId="LiveId" clId="{72ED2AE2-DE46-4D89-9392-4894E2C7FF2D}" dt="2021-03-17T14:07:23.875" v="3915" actId="26606"/>
          <ac:spMkLst>
            <pc:docMk/>
            <pc:sldMk cId="2246108081" sldId="262"/>
            <ac:spMk id="95" creationId="{479F5F2B-8B58-4140-AE6A-51F6C67B18D9}"/>
          </ac:spMkLst>
        </pc:spChg>
        <pc:spChg chg="add del">
          <ac:chgData name="梶澤 明生" userId="26405f958eed5d56" providerId="LiveId" clId="{72ED2AE2-DE46-4D89-9392-4894E2C7FF2D}" dt="2021-03-17T14:07:23.875" v="3915" actId="26606"/>
          <ac:spMkLst>
            <pc:docMk/>
            <pc:sldMk cId="2246108081" sldId="262"/>
            <ac:spMk id="96" creationId="{F06EF459-F2D2-4844-A137-7CEA3B165898}"/>
          </ac:spMkLst>
        </pc:spChg>
        <pc:spChg chg="add del">
          <ac:chgData name="梶澤 明生" userId="26405f958eed5d56" providerId="LiveId" clId="{72ED2AE2-DE46-4D89-9392-4894E2C7FF2D}" dt="2021-03-17T14:07:27.308" v="3917" actId="26606"/>
          <ac:spMkLst>
            <pc:docMk/>
            <pc:sldMk cId="2246108081" sldId="262"/>
            <ac:spMk id="98" creationId="{907EF6B7-1338-4443-8C46-6A318D952DFD}"/>
          </ac:spMkLst>
        </pc:spChg>
        <pc:spChg chg="add del">
          <ac:chgData name="梶澤 明生" userId="26405f958eed5d56" providerId="LiveId" clId="{72ED2AE2-DE46-4D89-9392-4894E2C7FF2D}" dt="2021-03-17T14:07:27.308" v="3917" actId="26606"/>
          <ac:spMkLst>
            <pc:docMk/>
            <pc:sldMk cId="2246108081" sldId="262"/>
            <ac:spMk id="99" creationId="{DAAE4CDD-124C-4DCF-9584-B6033B545DD5}"/>
          </ac:spMkLst>
        </pc:spChg>
        <pc:spChg chg="add del">
          <ac:chgData name="梶澤 明生" userId="26405f958eed5d56" providerId="LiveId" clId="{72ED2AE2-DE46-4D89-9392-4894E2C7FF2D}" dt="2021-03-17T14:07:27.308" v="3917" actId="26606"/>
          <ac:spMkLst>
            <pc:docMk/>
            <pc:sldMk cId="2246108081" sldId="262"/>
            <ac:spMk id="100" creationId="{081E4A58-353D-44AE-B2FC-2A74E2E400F7}"/>
          </ac:spMkLst>
        </pc:spChg>
        <pc:spChg chg="add del">
          <ac:chgData name="梶澤 明生" userId="26405f958eed5d56" providerId="LiveId" clId="{72ED2AE2-DE46-4D89-9392-4894E2C7FF2D}" dt="2021-03-17T14:07:27.308" v="3917" actId="26606"/>
          <ac:spMkLst>
            <pc:docMk/>
            <pc:sldMk cId="2246108081" sldId="262"/>
            <ac:spMk id="101" creationId="{F06EF459-F2D2-4844-A137-7CEA3B165898}"/>
          </ac:spMkLst>
        </pc:spChg>
        <pc:spChg chg="add del">
          <ac:chgData name="梶澤 明生" userId="26405f958eed5d56" providerId="LiveId" clId="{72ED2AE2-DE46-4D89-9392-4894E2C7FF2D}" dt="2021-03-17T14:09:24.512" v="4003" actId="26606"/>
          <ac:spMkLst>
            <pc:docMk/>
            <pc:sldMk cId="2246108081" sldId="262"/>
            <ac:spMk id="103" creationId="{F98ED85F-DCEE-4B50-802E-71A6E3E12B04}"/>
          </ac:spMkLst>
        </pc:spChg>
        <pc:spChg chg="add del">
          <ac:chgData name="梶澤 明生" userId="26405f958eed5d56" providerId="LiveId" clId="{72ED2AE2-DE46-4D89-9392-4894E2C7FF2D}" dt="2021-03-17T14:09:24.512" v="4003" actId="26606"/>
          <ac:spMkLst>
            <pc:docMk/>
            <pc:sldMk cId="2246108081" sldId="262"/>
            <ac:spMk id="105" creationId="{F06EF459-F2D2-4844-A137-7CEA3B165898}"/>
          </ac:spMkLst>
        </pc:spChg>
        <pc:spChg chg="add del">
          <ac:chgData name="梶澤 明生" userId="26405f958eed5d56" providerId="LiveId" clId="{72ED2AE2-DE46-4D89-9392-4894E2C7FF2D}" dt="2021-03-17T14:07:39.862" v="3922" actId="26606"/>
          <ac:spMkLst>
            <pc:docMk/>
            <pc:sldMk cId="2246108081" sldId="262"/>
            <ac:spMk id="110" creationId="{488333BA-AE6E-427A-9B16-A39C8073F4EB}"/>
          </ac:spMkLst>
        </pc:spChg>
        <pc:spChg chg="add del">
          <ac:chgData name="梶澤 明生" userId="26405f958eed5d56" providerId="LiveId" clId="{72ED2AE2-DE46-4D89-9392-4894E2C7FF2D}" dt="2021-03-17T14:07:37.851" v="3920" actId="26606"/>
          <ac:spMkLst>
            <pc:docMk/>
            <pc:sldMk cId="2246108081" sldId="262"/>
            <ac:spMk id="112" creationId="{86C7B4A1-154A-4DF0-AC46-F88D75A2E0FD}"/>
          </ac:spMkLst>
        </pc:spChg>
        <pc:spChg chg="add del">
          <ac:chgData name="梶澤 明生" userId="26405f958eed5d56" providerId="LiveId" clId="{72ED2AE2-DE46-4D89-9392-4894E2C7FF2D}" dt="2021-03-17T14:07:39.862" v="3922" actId="26606"/>
          <ac:spMkLst>
            <pc:docMk/>
            <pc:sldMk cId="2246108081" sldId="262"/>
            <ac:spMk id="114" creationId="{F98ED85F-DCEE-4B50-802E-71A6E3E12B04}"/>
          </ac:spMkLst>
        </pc:spChg>
        <pc:spChg chg="add del">
          <ac:chgData name="梶澤 明生" userId="26405f958eed5d56" providerId="LiveId" clId="{72ED2AE2-DE46-4D89-9392-4894E2C7FF2D}" dt="2021-03-17T14:07:39.862" v="3922" actId="26606"/>
          <ac:spMkLst>
            <pc:docMk/>
            <pc:sldMk cId="2246108081" sldId="262"/>
            <ac:spMk id="115" creationId="{F06EF459-F2D2-4844-A137-7CEA3B165898}"/>
          </ac:spMkLst>
        </pc:spChg>
        <pc:spChg chg="add del">
          <ac:chgData name="梶澤 明生" userId="26405f958eed5d56" providerId="LiveId" clId="{72ED2AE2-DE46-4D89-9392-4894E2C7FF2D}" dt="2021-03-17T14:07:57.781" v="3936" actId="26606"/>
          <ac:spMkLst>
            <pc:docMk/>
            <pc:sldMk cId="2246108081" sldId="262"/>
            <ac:spMk id="116" creationId="{074B4F7D-14B2-478B-8BF5-01E4E0C5D263}"/>
          </ac:spMkLst>
        </pc:spChg>
        <pc:spChg chg="add del">
          <ac:chgData name="梶澤 明生" userId="26405f958eed5d56" providerId="LiveId" clId="{72ED2AE2-DE46-4D89-9392-4894E2C7FF2D}" dt="2021-03-17T14:07:59.532" v="3938" actId="26606"/>
          <ac:spMkLst>
            <pc:docMk/>
            <pc:sldMk cId="2246108081" sldId="262"/>
            <ac:spMk id="118" creationId="{53172EE5-132F-4DD4-8855-4DBBD9C3465E}"/>
          </ac:spMkLst>
        </pc:spChg>
        <pc:spChg chg="add del">
          <ac:chgData name="梶澤 明生" userId="26405f958eed5d56" providerId="LiveId" clId="{72ED2AE2-DE46-4D89-9392-4894E2C7FF2D}" dt="2021-03-17T14:07:40.910" v="3924" actId="26606"/>
          <ac:spMkLst>
            <pc:docMk/>
            <pc:sldMk cId="2246108081" sldId="262"/>
            <ac:spMk id="119" creationId="{FA3C7DEA-BCC2-4295-8850-147993296189}"/>
          </ac:spMkLst>
        </pc:spChg>
        <pc:spChg chg="add del">
          <ac:chgData name="梶澤 明生" userId="26405f958eed5d56" providerId="LiveId" clId="{72ED2AE2-DE46-4D89-9392-4894E2C7FF2D}" dt="2021-03-17T14:07:40.910" v="3924" actId="26606"/>
          <ac:spMkLst>
            <pc:docMk/>
            <pc:sldMk cId="2246108081" sldId="262"/>
            <ac:spMk id="120" creationId="{C289949D-B9F6-468A-86FE-2694DC5AE773}"/>
          </ac:spMkLst>
        </pc:spChg>
        <pc:spChg chg="add del">
          <ac:chgData name="梶澤 明生" userId="26405f958eed5d56" providerId="LiveId" clId="{72ED2AE2-DE46-4D89-9392-4894E2C7FF2D}" dt="2021-03-17T14:07:40.910" v="3924" actId="26606"/>
          <ac:spMkLst>
            <pc:docMk/>
            <pc:sldMk cId="2246108081" sldId="262"/>
            <ac:spMk id="123" creationId="{F06EF459-F2D2-4844-A137-7CEA3B165898}"/>
          </ac:spMkLst>
        </pc:spChg>
        <pc:spChg chg="add del">
          <ac:chgData name="梶澤 明生" userId="26405f958eed5d56" providerId="LiveId" clId="{72ED2AE2-DE46-4D89-9392-4894E2C7FF2D}" dt="2021-03-17T14:07:44.932" v="3926" actId="26606"/>
          <ac:spMkLst>
            <pc:docMk/>
            <pc:sldMk cId="2246108081" sldId="262"/>
            <ac:spMk id="125" creationId="{09588DA8-065E-4F6F-8EFD-43104AB2E0CF}"/>
          </ac:spMkLst>
        </pc:spChg>
        <pc:spChg chg="add del">
          <ac:chgData name="梶澤 明生" userId="26405f958eed5d56" providerId="LiveId" clId="{72ED2AE2-DE46-4D89-9392-4894E2C7FF2D}" dt="2021-03-17T14:07:44.932" v="3926" actId="26606"/>
          <ac:spMkLst>
            <pc:docMk/>
            <pc:sldMk cId="2246108081" sldId="262"/>
            <ac:spMk id="126" creationId="{C4285719-470E-454C-AF62-8323075F1F5B}"/>
          </ac:spMkLst>
        </pc:spChg>
        <pc:spChg chg="add del">
          <ac:chgData name="梶澤 明生" userId="26405f958eed5d56" providerId="LiveId" clId="{72ED2AE2-DE46-4D89-9392-4894E2C7FF2D}" dt="2021-03-17T14:07:44.932" v="3926" actId="26606"/>
          <ac:spMkLst>
            <pc:docMk/>
            <pc:sldMk cId="2246108081" sldId="262"/>
            <ac:spMk id="127" creationId="{CD9FE4EF-C4D8-49A0-B2FF-81D8DB7D8A24}"/>
          </ac:spMkLst>
        </pc:spChg>
        <pc:spChg chg="add del">
          <ac:chgData name="梶澤 明生" userId="26405f958eed5d56" providerId="LiveId" clId="{72ED2AE2-DE46-4D89-9392-4894E2C7FF2D}" dt="2021-03-17T14:07:44.932" v="3926" actId="26606"/>
          <ac:spMkLst>
            <pc:docMk/>
            <pc:sldMk cId="2246108081" sldId="262"/>
            <ac:spMk id="128" creationId="{4300840D-0A0B-4512-BACA-B439D5B9C57C}"/>
          </ac:spMkLst>
        </pc:spChg>
        <pc:spChg chg="add del">
          <ac:chgData name="梶澤 明生" userId="26405f958eed5d56" providerId="LiveId" clId="{72ED2AE2-DE46-4D89-9392-4894E2C7FF2D}" dt="2021-03-17T14:07:44.932" v="3926" actId="26606"/>
          <ac:spMkLst>
            <pc:docMk/>
            <pc:sldMk cId="2246108081" sldId="262"/>
            <ac:spMk id="129" creationId="{D2B78728-A580-49A7-84F9-6EF6F583ADE0}"/>
          </ac:spMkLst>
        </pc:spChg>
        <pc:spChg chg="add del">
          <ac:chgData name="梶澤 明生" userId="26405f958eed5d56" providerId="LiveId" clId="{72ED2AE2-DE46-4D89-9392-4894E2C7FF2D}" dt="2021-03-17T14:07:44.932" v="3926" actId="26606"/>
          <ac:spMkLst>
            <pc:docMk/>
            <pc:sldMk cId="2246108081" sldId="262"/>
            <ac:spMk id="130" creationId="{38FAA1A1-D861-433F-88FA-1E9D6FD31D11}"/>
          </ac:spMkLst>
        </pc:spChg>
        <pc:spChg chg="add del">
          <ac:chgData name="梶澤 明生" userId="26405f958eed5d56" providerId="LiveId" clId="{72ED2AE2-DE46-4D89-9392-4894E2C7FF2D}" dt="2021-03-17T14:07:44.932" v="3926" actId="26606"/>
          <ac:spMkLst>
            <pc:docMk/>
            <pc:sldMk cId="2246108081" sldId="262"/>
            <ac:spMk id="131" creationId="{8D71EDA1-87BF-4D5D-AB79-F346FD19278A}"/>
          </ac:spMkLst>
        </pc:spChg>
        <pc:spChg chg="add del">
          <ac:chgData name="梶澤 明生" userId="26405f958eed5d56" providerId="LiveId" clId="{72ED2AE2-DE46-4D89-9392-4894E2C7FF2D}" dt="2021-03-17T14:07:44.932" v="3926" actId="26606"/>
          <ac:spMkLst>
            <pc:docMk/>
            <pc:sldMk cId="2246108081" sldId="262"/>
            <ac:spMk id="132" creationId="{F06EF459-F2D2-4844-A137-7CEA3B165898}"/>
          </ac:spMkLst>
        </pc:spChg>
        <pc:spChg chg="add del">
          <ac:chgData name="梶澤 明生" userId="26405f958eed5d56" providerId="LiveId" clId="{72ED2AE2-DE46-4D89-9392-4894E2C7FF2D}" dt="2021-03-17T14:07:47.166" v="3928" actId="26606"/>
          <ac:spMkLst>
            <pc:docMk/>
            <pc:sldMk cId="2246108081" sldId="262"/>
            <ac:spMk id="135" creationId="{D55CD764-972B-4CA5-A885-53E55C63E174}"/>
          </ac:spMkLst>
        </pc:spChg>
        <pc:spChg chg="add del">
          <ac:chgData name="梶澤 明生" userId="26405f958eed5d56" providerId="LiveId" clId="{72ED2AE2-DE46-4D89-9392-4894E2C7FF2D}" dt="2021-03-17T14:07:47.166" v="3928" actId="26606"/>
          <ac:spMkLst>
            <pc:docMk/>
            <pc:sldMk cId="2246108081" sldId="262"/>
            <ac:spMk id="136" creationId="{E3E51905-F374-4E1A-97CF-B741584B74D5}"/>
          </ac:spMkLst>
        </pc:spChg>
        <pc:spChg chg="add del">
          <ac:chgData name="梶澤 明生" userId="26405f958eed5d56" providerId="LiveId" clId="{72ED2AE2-DE46-4D89-9392-4894E2C7FF2D}" dt="2021-03-17T14:07:47.166" v="3928" actId="26606"/>
          <ac:spMkLst>
            <pc:docMk/>
            <pc:sldMk cId="2246108081" sldId="262"/>
            <ac:spMk id="137" creationId="{34165AB3-7006-4430-BCE3-25476BE13322}"/>
          </ac:spMkLst>
        </pc:spChg>
        <pc:spChg chg="add del">
          <ac:chgData name="梶澤 明生" userId="26405f958eed5d56" providerId="LiveId" clId="{72ED2AE2-DE46-4D89-9392-4894E2C7FF2D}" dt="2021-03-17T14:07:47.166" v="3928" actId="26606"/>
          <ac:spMkLst>
            <pc:docMk/>
            <pc:sldMk cId="2246108081" sldId="262"/>
            <ac:spMk id="152" creationId="{F06EF459-F2D2-4844-A137-7CEA3B165898}"/>
          </ac:spMkLst>
        </pc:spChg>
        <pc:spChg chg="add del">
          <ac:chgData name="梶澤 明生" userId="26405f958eed5d56" providerId="LiveId" clId="{72ED2AE2-DE46-4D89-9392-4894E2C7FF2D}" dt="2021-03-17T14:07:48.820" v="3930" actId="26606"/>
          <ac:spMkLst>
            <pc:docMk/>
            <pc:sldMk cId="2246108081" sldId="262"/>
            <ac:spMk id="154" creationId="{F98ED85F-DCEE-4B50-802E-71A6E3E12B04}"/>
          </ac:spMkLst>
        </pc:spChg>
        <pc:spChg chg="add del">
          <ac:chgData name="梶澤 明生" userId="26405f958eed5d56" providerId="LiveId" clId="{72ED2AE2-DE46-4D89-9392-4894E2C7FF2D}" dt="2021-03-17T14:07:52.681" v="3932" actId="26606"/>
          <ac:spMkLst>
            <pc:docMk/>
            <pc:sldMk cId="2246108081" sldId="262"/>
            <ac:spMk id="158" creationId="{F98ED85F-DCEE-4B50-802E-71A6E3E12B04}"/>
          </ac:spMkLst>
        </pc:spChg>
        <pc:spChg chg="add del">
          <ac:chgData name="梶澤 明生" userId="26405f958eed5d56" providerId="LiveId" clId="{72ED2AE2-DE46-4D89-9392-4894E2C7FF2D}" dt="2021-03-17T14:07:55.474" v="3934" actId="26606"/>
          <ac:spMkLst>
            <pc:docMk/>
            <pc:sldMk cId="2246108081" sldId="262"/>
            <ac:spMk id="162" creationId="{F98ED85F-DCEE-4B50-802E-71A6E3E12B04}"/>
          </ac:spMkLst>
        </pc:spChg>
        <pc:spChg chg="add del">
          <ac:chgData name="梶澤 明生" userId="26405f958eed5d56" providerId="LiveId" clId="{72ED2AE2-DE46-4D89-9392-4894E2C7FF2D}" dt="2021-03-17T14:07:55.474" v="3934" actId="26606"/>
          <ac:spMkLst>
            <pc:docMk/>
            <pc:sldMk cId="2246108081" sldId="262"/>
            <ac:spMk id="163" creationId="{F06EF459-F2D2-4844-A137-7CEA3B165898}"/>
          </ac:spMkLst>
        </pc:spChg>
        <pc:spChg chg="add del">
          <ac:chgData name="梶澤 明生" userId="26405f958eed5d56" providerId="LiveId" clId="{72ED2AE2-DE46-4D89-9392-4894E2C7FF2D}" dt="2021-03-17T14:07:57.781" v="3936" actId="26606"/>
          <ac:spMkLst>
            <pc:docMk/>
            <pc:sldMk cId="2246108081" sldId="262"/>
            <ac:spMk id="165" creationId="{DAF1966E-FD40-4A4A-B61B-C4DF7FA05F06}"/>
          </ac:spMkLst>
        </pc:spChg>
        <pc:spChg chg="add del">
          <ac:chgData name="梶澤 明生" userId="26405f958eed5d56" providerId="LiveId" clId="{72ED2AE2-DE46-4D89-9392-4894E2C7FF2D}" dt="2021-03-17T14:07:57.781" v="3936" actId="26606"/>
          <ac:spMkLst>
            <pc:docMk/>
            <pc:sldMk cId="2246108081" sldId="262"/>
            <ac:spMk id="166" creationId="{047BFA19-D45E-416B-A404-7AF2F3F27017}"/>
          </ac:spMkLst>
        </pc:spChg>
        <pc:spChg chg="add del">
          <ac:chgData name="梶澤 明生" userId="26405f958eed5d56" providerId="LiveId" clId="{72ED2AE2-DE46-4D89-9392-4894E2C7FF2D}" dt="2021-03-17T14:07:57.781" v="3936" actId="26606"/>
          <ac:spMkLst>
            <pc:docMk/>
            <pc:sldMk cId="2246108081" sldId="262"/>
            <ac:spMk id="167" creationId="{8E0105E7-23DB-4CF2-8258-FF47C7620F6E}"/>
          </ac:spMkLst>
        </pc:spChg>
        <pc:spChg chg="add del">
          <ac:chgData name="梶澤 明生" userId="26405f958eed5d56" providerId="LiveId" clId="{72ED2AE2-DE46-4D89-9392-4894E2C7FF2D}" dt="2021-03-17T14:07:57.781" v="3936" actId="26606"/>
          <ac:spMkLst>
            <pc:docMk/>
            <pc:sldMk cId="2246108081" sldId="262"/>
            <ac:spMk id="168" creationId="{F06EF459-F2D2-4844-A137-7CEA3B165898}"/>
          </ac:spMkLst>
        </pc:spChg>
        <pc:spChg chg="add del">
          <ac:chgData name="梶澤 明生" userId="26405f958eed5d56" providerId="LiveId" clId="{72ED2AE2-DE46-4D89-9392-4894E2C7FF2D}" dt="2021-03-17T14:07:59.532" v="3938" actId="26606"/>
          <ac:spMkLst>
            <pc:docMk/>
            <pc:sldMk cId="2246108081" sldId="262"/>
            <ac:spMk id="170" creationId="{0D7B6173-1D58-48E2-83CF-37350F315F75}"/>
          </ac:spMkLst>
        </pc:spChg>
        <pc:spChg chg="add del">
          <ac:chgData name="梶澤 明生" userId="26405f958eed5d56" providerId="LiveId" clId="{72ED2AE2-DE46-4D89-9392-4894E2C7FF2D}" dt="2021-03-17T14:07:59.532" v="3938" actId="26606"/>
          <ac:spMkLst>
            <pc:docMk/>
            <pc:sldMk cId="2246108081" sldId="262"/>
            <ac:spMk id="171" creationId="{3E4CBDBB-4FBD-4B9E-BD01-054A81D431CC}"/>
          </ac:spMkLst>
        </pc:spChg>
        <pc:spChg chg="add del">
          <ac:chgData name="梶澤 明生" userId="26405f958eed5d56" providerId="LiveId" clId="{72ED2AE2-DE46-4D89-9392-4894E2C7FF2D}" dt="2021-03-17T14:07:59.532" v="3938" actId="26606"/>
          <ac:spMkLst>
            <pc:docMk/>
            <pc:sldMk cId="2246108081" sldId="262"/>
            <ac:spMk id="173" creationId="{72C4834C-B602-4125-8264-BD0D55A5885F}"/>
          </ac:spMkLst>
        </pc:spChg>
        <pc:spChg chg="add del">
          <ac:chgData name="梶澤 明生" userId="26405f958eed5d56" providerId="LiveId" clId="{72ED2AE2-DE46-4D89-9392-4894E2C7FF2D}" dt="2021-03-17T14:07:59.532" v="3938" actId="26606"/>
          <ac:spMkLst>
            <pc:docMk/>
            <pc:sldMk cId="2246108081" sldId="262"/>
            <ac:spMk id="174" creationId="{F06EF459-F2D2-4844-A137-7CEA3B165898}"/>
          </ac:spMkLst>
        </pc:spChg>
        <pc:spChg chg="add del">
          <ac:chgData name="梶澤 明生" userId="26405f958eed5d56" providerId="LiveId" clId="{72ED2AE2-DE46-4D89-9392-4894E2C7FF2D}" dt="2021-03-17T14:08:00.571" v="3940" actId="26606"/>
          <ac:spMkLst>
            <pc:docMk/>
            <pc:sldMk cId="2246108081" sldId="262"/>
            <ac:spMk id="176" creationId="{327D73B4-9F5C-4A64-A179-51B9500CB8B5}"/>
          </ac:spMkLst>
        </pc:spChg>
        <pc:spChg chg="add del">
          <ac:chgData name="梶澤 明生" userId="26405f958eed5d56" providerId="LiveId" clId="{72ED2AE2-DE46-4D89-9392-4894E2C7FF2D}" dt="2021-03-17T14:08:00.571" v="3940" actId="26606"/>
          <ac:spMkLst>
            <pc:docMk/>
            <pc:sldMk cId="2246108081" sldId="262"/>
            <ac:spMk id="177" creationId="{C1F06963-6374-4B48-844F-071A9BAAAE02}"/>
          </ac:spMkLst>
        </pc:spChg>
        <pc:spChg chg="add del">
          <ac:chgData name="梶澤 明生" userId="26405f958eed5d56" providerId="LiveId" clId="{72ED2AE2-DE46-4D89-9392-4894E2C7FF2D}" dt="2021-03-17T14:08:00.571" v="3940" actId="26606"/>
          <ac:spMkLst>
            <pc:docMk/>
            <pc:sldMk cId="2246108081" sldId="262"/>
            <ac:spMk id="178" creationId="{6CB927A4-E432-4310-9CD5-E89FF5063179}"/>
          </ac:spMkLst>
        </pc:spChg>
        <pc:spChg chg="add del">
          <ac:chgData name="梶澤 明生" userId="26405f958eed5d56" providerId="LiveId" clId="{72ED2AE2-DE46-4D89-9392-4894E2C7FF2D}" dt="2021-03-17T14:08:00.571" v="3940" actId="26606"/>
          <ac:spMkLst>
            <pc:docMk/>
            <pc:sldMk cId="2246108081" sldId="262"/>
            <ac:spMk id="179" creationId="{1453BF6C-B012-48B7-B4E8-6D7AC7C27D02}"/>
          </ac:spMkLst>
        </pc:spChg>
        <pc:spChg chg="add del">
          <ac:chgData name="梶澤 明生" userId="26405f958eed5d56" providerId="LiveId" clId="{72ED2AE2-DE46-4D89-9392-4894E2C7FF2D}" dt="2021-03-17T14:08:00.571" v="3940" actId="26606"/>
          <ac:spMkLst>
            <pc:docMk/>
            <pc:sldMk cId="2246108081" sldId="262"/>
            <ac:spMk id="180" creationId="{F06EF459-F2D2-4844-A137-7CEA3B165898}"/>
          </ac:spMkLst>
        </pc:spChg>
        <pc:spChg chg="add del">
          <ac:chgData name="梶澤 明生" userId="26405f958eed5d56" providerId="LiveId" clId="{72ED2AE2-DE46-4D89-9392-4894E2C7FF2D}" dt="2021-03-17T14:08:00.571" v="3940" actId="26606"/>
          <ac:spMkLst>
            <pc:docMk/>
            <pc:sldMk cId="2246108081" sldId="262"/>
            <ac:spMk id="181" creationId="{E3020543-B24B-4EC4-8FFC-8DD88EEA91A8}"/>
          </ac:spMkLst>
        </pc:spChg>
        <pc:spChg chg="add del">
          <ac:chgData name="梶澤 明生" userId="26405f958eed5d56" providerId="LiveId" clId="{72ED2AE2-DE46-4D89-9392-4894E2C7FF2D}" dt="2021-03-17T14:08:02.387" v="3942" actId="26606"/>
          <ac:spMkLst>
            <pc:docMk/>
            <pc:sldMk cId="2246108081" sldId="262"/>
            <ac:spMk id="184" creationId="{ABC4E351-C4D0-4D23-BEA8-3136F7E47D75}"/>
          </ac:spMkLst>
        </pc:spChg>
        <pc:spChg chg="add del">
          <ac:chgData name="梶澤 明生" userId="26405f958eed5d56" providerId="LiveId" clId="{72ED2AE2-DE46-4D89-9392-4894E2C7FF2D}" dt="2021-03-17T14:08:02.387" v="3942" actId="26606"/>
          <ac:spMkLst>
            <pc:docMk/>
            <pc:sldMk cId="2246108081" sldId="262"/>
            <ac:spMk id="187" creationId="{D16CFDC4-DE7D-4153-89C5-608818994740}"/>
          </ac:spMkLst>
        </pc:spChg>
        <pc:spChg chg="add del">
          <ac:chgData name="梶澤 明生" userId="26405f958eed5d56" providerId="LiveId" clId="{72ED2AE2-DE46-4D89-9392-4894E2C7FF2D}" dt="2021-03-17T14:08:02.387" v="3942" actId="26606"/>
          <ac:spMkLst>
            <pc:docMk/>
            <pc:sldMk cId="2246108081" sldId="262"/>
            <ac:spMk id="188" creationId="{F06EF459-F2D2-4844-A137-7CEA3B165898}"/>
          </ac:spMkLst>
        </pc:spChg>
        <pc:spChg chg="add del">
          <ac:chgData name="梶澤 明生" userId="26405f958eed5d56" providerId="LiveId" clId="{72ED2AE2-DE46-4D89-9392-4894E2C7FF2D}" dt="2021-03-17T14:08:03.234" v="3944" actId="26606"/>
          <ac:spMkLst>
            <pc:docMk/>
            <pc:sldMk cId="2246108081" sldId="262"/>
            <ac:spMk id="190" creationId="{4BC99CB9-DDAD-44A2-8A1C-E3AF4E72DF5C}"/>
          </ac:spMkLst>
        </pc:spChg>
        <pc:spChg chg="add del">
          <ac:chgData name="梶澤 明生" userId="26405f958eed5d56" providerId="LiveId" clId="{72ED2AE2-DE46-4D89-9392-4894E2C7FF2D}" dt="2021-03-17T14:08:03.234" v="3944" actId="26606"/>
          <ac:spMkLst>
            <pc:docMk/>
            <pc:sldMk cId="2246108081" sldId="262"/>
            <ac:spMk id="191" creationId="{1561AEE4-4E38-4BAC-976D-E0DE523FC5D1}"/>
          </ac:spMkLst>
        </pc:spChg>
        <pc:spChg chg="add del">
          <ac:chgData name="梶澤 明生" userId="26405f958eed5d56" providerId="LiveId" clId="{72ED2AE2-DE46-4D89-9392-4894E2C7FF2D}" dt="2021-03-17T14:08:03.234" v="3944" actId="26606"/>
          <ac:spMkLst>
            <pc:docMk/>
            <pc:sldMk cId="2246108081" sldId="262"/>
            <ac:spMk id="199" creationId="{F06EF459-F2D2-4844-A137-7CEA3B165898}"/>
          </ac:spMkLst>
        </pc:spChg>
        <pc:spChg chg="add del">
          <ac:chgData name="梶澤 明生" userId="26405f958eed5d56" providerId="LiveId" clId="{72ED2AE2-DE46-4D89-9392-4894E2C7FF2D}" dt="2021-03-17T14:08:04.460" v="3946" actId="26606"/>
          <ac:spMkLst>
            <pc:docMk/>
            <pc:sldMk cId="2246108081" sldId="262"/>
            <ac:spMk id="201" creationId="{4BC99CB9-DDAD-44A2-8A1C-E3AF4E72DF5C}"/>
          </ac:spMkLst>
        </pc:spChg>
        <pc:spChg chg="add del">
          <ac:chgData name="梶澤 明生" userId="26405f958eed5d56" providerId="LiveId" clId="{72ED2AE2-DE46-4D89-9392-4894E2C7FF2D}" dt="2021-03-17T14:08:04.460" v="3946" actId="26606"/>
          <ac:spMkLst>
            <pc:docMk/>
            <pc:sldMk cId="2246108081" sldId="262"/>
            <ac:spMk id="207" creationId="{F06EF459-F2D2-4844-A137-7CEA3B165898}"/>
          </ac:spMkLst>
        </pc:spChg>
        <pc:spChg chg="add del">
          <ac:chgData name="梶澤 明生" userId="26405f958eed5d56" providerId="LiveId" clId="{72ED2AE2-DE46-4D89-9392-4894E2C7FF2D}" dt="2021-03-17T14:08:08.277" v="3948" actId="26606"/>
          <ac:spMkLst>
            <pc:docMk/>
            <pc:sldMk cId="2246108081" sldId="262"/>
            <ac:spMk id="209" creationId="{0D7B6173-1D58-48E2-83CF-37350F315F75}"/>
          </ac:spMkLst>
        </pc:spChg>
        <pc:spChg chg="add del">
          <ac:chgData name="梶澤 明生" userId="26405f958eed5d56" providerId="LiveId" clId="{72ED2AE2-DE46-4D89-9392-4894E2C7FF2D}" dt="2021-03-17T14:08:08.277" v="3948" actId="26606"/>
          <ac:spMkLst>
            <pc:docMk/>
            <pc:sldMk cId="2246108081" sldId="262"/>
            <ac:spMk id="210" creationId="{C7465CB2-E160-4D8E-B8B3-B7AFCAFC5BC1}"/>
          </ac:spMkLst>
        </pc:spChg>
        <pc:spChg chg="add del">
          <ac:chgData name="梶澤 明生" userId="26405f958eed5d56" providerId="LiveId" clId="{72ED2AE2-DE46-4D89-9392-4894E2C7FF2D}" dt="2021-03-17T14:08:08.277" v="3948" actId="26606"/>
          <ac:spMkLst>
            <pc:docMk/>
            <pc:sldMk cId="2246108081" sldId="262"/>
            <ac:spMk id="212" creationId="{1A8FFABF-F1A6-4C80-A0A6-29F3162FEFFE}"/>
          </ac:spMkLst>
        </pc:spChg>
        <pc:spChg chg="add del">
          <ac:chgData name="梶澤 明生" userId="26405f958eed5d56" providerId="LiveId" clId="{72ED2AE2-DE46-4D89-9392-4894E2C7FF2D}" dt="2021-03-17T14:08:08.277" v="3948" actId="26606"/>
          <ac:spMkLst>
            <pc:docMk/>
            <pc:sldMk cId="2246108081" sldId="262"/>
            <ac:spMk id="213" creationId="{ED4C1E4B-EA97-41D4-855C-680107905C03}"/>
          </ac:spMkLst>
        </pc:spChg>
        <pc:spChg chg="add del">
          <ac:chgData name="梶澤 明生" userId="26405f958eed5d56" providerId="LiveId" clId="{72ED2AE2-DE46-4D89-9392-4894E2C7FF2D}" dt="2021-03-17T14:08:08.277" v="3948" actId="26606"/>
          <ac:spMkLst>
            <pc:docMk/>
            <pc:sldMk cId="2246108081" sldId="262"/>
            <ac:spMk id="214" creationId="{F06EF459-F2D2-4844-A137-7CEA3B165898}"/>
          </ac:spMkLst>
        </pc:spChg>
        <pc:spChg chg="add del">
          <ac:chgData name="梶澤 明生" userId="26405f958eed5d56" providerId="LiveId" clId="{72ED2AE2-DE46-4D89-9392-4894E2C7FF2D}" dt="2021-03-17T14:08:09.093" v="3950" actId="26606"/>
          <ac:spMkLst>
            <pc:docMk/>
            <pc:sldMk cId="2246108081" sldId="262"/>
            <ac:spMk id="216" creationId="{0D7B6173-1D58-48E2-83CF-37350F315F75}"/>
          </ac:spMkLst>
        </pc:spChg>
        <pc:spChg chg="add del">
          <ac:chgData name="梶澤 明生" userId="26405f958eed5d56" providerId="LiveId" clId="{72ED2AE2-DE46-4D89-9392-4894E2C7FF2D}" dt="2021-03-17T14:08:09.093" v="3950" actId="26606"/>
          <ac:spMkLst>
            <pc:docMk/>
            <pc:sldMk cId="2246108081" sldId="262"/>
            <ac:spMk id="217" creationId="{3D4464D8-FD41-4EA2-9094-791BB1112FFA}"/>
          </ac:spMkLst>
        </pc:spChg>
        <pc:spChg chg="add del">
          <ac:chgData name="梶澤 明生" userId="26405f958eed5d56" providerId="LiveId" clId="{72ED2AE2-DE46-4D89-9392-4894E2C7FF2D}" dt="2021-03-17T14:08:09.093" v="3950" actId="26606"/>
          <ac:spMkLst>
            <pc:docMk/>
            <pc:sldMk cId="2246108081" sldId="262"/>
            <ac:spMk id="219" creationId="{21BDEC81-16A7-4451-B893-C15000083B77}"/>
          </ac:spMkLst>
        </pc:spChg>
        <pc:spChg chg="add del">
          <ac:chgData name="梶澤 明生" userId="26405f958eed5d56" providerId="LiveId" clId="{72ED2AE2-DE46-4D89-9392-4894E2C7FF2D}" dt="2021-03-17T14:08:09.093" v="3950" actId="26606"/>
          <ac:spMkLst>
            <pc:docMk/>
            <pc:sldMk cId="2246108081" sldId="262"/>
            <ac:spMk id="220" creationId="{59DF772F-A79B-48F9-8B22-3B11AB306889}"/>
          </ac:spMkLst>
        </pc:spChg>
        <pc:spChg chg="add del">
          <ac:chgData name="梶澤 明生" userId="26405f958eed5d56" providerId="LiveId" clId="{72ED2AE2-DE46-4D89-9392-4894E2C7FF2D}" dt="2021-03-17T14:08:09.093" v="3950" actId="26606"/>
          <ac:spMkLst>
            <pc:docMk/>
            <pc:sldMk cId="2246108081" sldId="262"/>
            <ac:spMk id="221" creationId="{F06EF459-F2D2-4844-A137-7CEA3B165898}"/>
          </ac:spMkLst>
        </pc:spChg>
        <pc:spChg chg="add del">
          <ac:chgData name="梶澤 明生" userId="26405f958eed5d56" providerId="LiveId" clId="{72ED2AE2-DE46-4D89-9392-4894E2C7FF2D}" dt="2021-03-17T14:08:13.132" v="3952" actId="26606"/>
          <ac:spMkLst>
            <pc:docMk/>
            <pc:sldMk cId="2246108081" sldId="262"/>
            <ac:spMk id="223" creationId="{0D7B6173-1D58-48E2-83CF-37350F315F75}"/>
          </ac:spMkLst>
        </pc:spChg>
        <pc:spChg chg="add del">
          <ac:chgData name="梶澤 明生" userId="26405f958eed5d56" providerId="LiveId" clId="{72ED2AE2-DE46-4D89-9392-4894E2C7FF2D}" dt="2021-03-17T14:08:13.132" v="3952" actId="26606"/>
          <ac:spMkLst>
            <pc:docMk/>
            <pc:sldMk cId="2246108081" sldId="262"/>
            <ac:spMk id="224" creationId="{BD21050B-D85A-4CC6-94EC-450D24F19661}"/>
          </ac:spMkLst>
        </pc:spChg>
        <pc:spChg chg="add del">
          <ac:chgData name="梶澤 明生" userId="26405f958eed5d56" providerId="LiveId" clId="{72ED2AE2-DE46-4D89-9392-4894E2C7FF2D}" dt="2021-03-17T14:08:13.132" v="3952" actId="26606"/>
          <ac:spMkLst>
            <pc:docMk/>
            <pc:sldMk cId="2246108081" sldId="262"/>
            <ac:spMk id="226" creationId="{D87C4F29-0DC4-4901-A2FD-7C88889E6035}"/>
          </ac:spMkLst>
        </pc:spChg>
        <pc:spChg chg="add del">
          <ac:chgData name="梶澤 明生" userId="26405f958eed5d56" providerId="LiveId" clId="{72ED2AE2-DE46-4D89-9392-4894E2C7FF2D}" dt="2021-03-17T14:08:13.132" v="3952" actId="26606"/>
          <ac:spMkLst>
            <pc:docMk/>
            <pc:sldMk cId="2246108081" sldId="262"/>
            <ac:spMk id="227" creationId="{C5F81162-7738-4BC8-BA5D-ADEFD7F2D166}"/>
          </ac:spMkLst>
        </pc:spChg>
        <pc:spChg chg="add del">
          <ac:chgData name="梶澤 明生" userId="26405f958eed5d56" providerId="LiveId" clId="{72ED2AE2-DE46-4D89-9392-4894E2C7FF2D}" dt="2021-03-17T14:08:13.132" v="3952" actId="26606"/>
          <ac:spMkLst>
            <pc:docMk/>
            <pc:sldMk cId="2246108081" sldId="262"/>
            <ac:spMk id="228" creationId="{F06EF459-F2D2-4844-A137-7CEA3B165898}"/>
          </ac:spMkLst>
        </pc:spChg>
        <pc:spChg chg="add del">
          <ac:chgData name="梶澤 明生" userId="26405f958eed5d56" providerId="LiveId" clId="{72ED2AE2-DE46-4D89-9392-4894E2C7FF2D}" dt="2021-03-17T14:08:15.980" v="3954" actId="26606"/>
          <ac:spMkLst>
            <pc:docMk/>
            <pc:sldMk cId="2246108081" sldId="262"/>
            <ac:spMk id="230" creationId="{081EA652-8C6A-4E69-BEB9-170809474553}"/>
          </ac:spMkLst>
        </pc:spChg>
        <pc:spChg chg="add del">
          <ac:chgData name="梶澤 明生" userId="26405f958eed5d56" providerId="LiveId" clId="{72ED2AE2-DE46-4D89-9392-4894E2C7FF2D}" dt="2021-03-17T14:08:15.980" v="3954" actId="26606"/>
          <ac:spMkLst>
            <pc:docMk/>
            <pc:sldMk cId="2246108081" sldId="262"/>
            <ac:spMk id="231" creationId="{5298780A-33B9-4EA2-8F67-DE68AD62841B}"/>
          </ac:spMkLst>
        </pc:spChg>
        <pc:spChg chg="add del">
          <ac:chgData name="梶澤 明生" userId="26405f958eed5d56" providerId="LiveId" clId="{72ED2AE2-DE46-4D89-9392-4894E2C7FF2D}" dt="2021-03-17T14:08:15.980" v="3954" actId="26606"/>
          <ac:spMkLst>
            <pc:docMk/>
            <pc:sldMk cId="2246108081" sldId="262"/>
            <ac:spMk id="232" creationId="{7F488E8B-4E1E-4402-8935-D4E6C02615C7}"/>
          </ac:spMkLst>
        </pc:spChg>
        <pc:spChg chg="add del">
          <ac:chgData name="梶澤 明生" userId="26405f958eed5d56" providerId="LiveId" clId="{72ED2AE2-DE46-4D89-9392-4894E2C7FF2D}" dt="2021-03-17T14:08:15.980" v="3954" actId="26606"/>
          <ac:spMkLst>
            <pc:docMk/>
            <pc:sldMk cId="2246108081" sldId="262"/>
            <ac:spMk id="234" creationId="{F06EF459-F2D2-4844-A137-7CEA3B165898}"/>
          </ac:spMkLst>
        </pc:spChg>
        <pc:spChg chg="add del">
          <ac:chgData name="梶澤 明生" userId="26405f958eed5d56" providerId="LiveId" clId="{72ED2AE2-DE46-4D89-9392-4894E2C7FF2D}" dt="2021-03-17T14:08:17.012" v="3956" actId="26606"/>
          <ac:spMkLst>
            <pc:docMk/>
            <pc:sldMk cId="2246108081" sldId="262"/>
            <ac:spMk id="236" creationId="{0D7B6173-1D58-48E2-83CF-37350F315F75}"/>
          </ac:spMkLst>
        </pc:spChg>
        <pc:spChg chg="add del">
          <ac:chgData name="梶澤 明生" userId="26405f958eed5d56" providerId="LiveId" clId="{72ED2AE2-DE46-4D89-9392-4894E2C7FF2D}" dt="2021-03-17T14:08:17.012" v="3956" actId="26606"/>
          <ac:spMkLst>
            <pc:docMk/>
            <pc:sldMk cId="2246108081" sldId="262"/>
            <ac:spMk id="237" creationId="{48015D7F-63A8-4ABB-8A20-7806C7703C2F}"/>
          </ac:spMkLst>
        </pc:spChg>
        <pc:spChg chg="add del">
          <ac:chgData name="梶澤 明生" userId="26405f958eed5d56" providerId="LiveId" clId="{72ED2AE2-DE46-4D89-9392-4894E2C7FF2D}" dt="2021-03-17T14:08:17.012" v="3956" actId="26606"/>
          <ac:spMkLst>
            <pc:docMk/>
            <pc:sldMk cId="2246108081" sldId="262"/>
            <ac:spMk id="239" creationId="{4332A719-8055-492B-9B72-3D654C09F06F}"/>
          </ac:spMkLst>
        </pc:spChg>
        <pc:spChg chg="add del">
          <ac:chgData name="梶澤 明生" userId="26405f958eed5d56" providerId="LiveId" clId="{72ED2AE2-DE46-4D89-9392-4894E2C7FF2D}" dt="2021-03-17T14:08:17.012" v="3956" actId="26606"/>
          <ac:spMkLst>
            <pc:docMk/>
            <pc:sldMk cId="2246108081" sldId="262"/>
            <ac:spMk id="240" creationId="{C5F81162-7738-4BC8-BA5D-ADEFD7F2D166}"/>
          </ac:spMkLst>
        </pc:spChg>
        <pc:spChg chg="add del">
          <ac:chgData name="梶澤 明生" userId="26405f958eed5d56" providerId="LiveId" clId="{72ED2AE2-DE46-4D89-9392-4894E2C7FF2D}" dt="2021-03-17T14:08:17.012" v="3956" actId="26606"/>
          <ac:spMkLst>
            <pc:docMk/>
            <pc:sldMk cId="2246108081" sldId="262"/>
            <ac:spMk id="241" creationId="{F06EF459-F2D2-4844-A137-7CEA3B165898}"/>
          </ac:spMkLst>
        </pc:spChg>
        <pc:spChg chg="add del">
          <ac:chgData name="梶澤 明生" userId="26405f958eed5d56" providerId="LiveId" clId="{72ED2AE2-DE46-4D89-9392-4894E2C7FF2D}" dt="2021-03-17T14:08:18.503" v="3958" actId="26606"/>
          <ac:spMkLst>
            <pc:docMk/>
            <pc:sldMk cId="2246108081" sldId="262"/>
            <ac:spMk id="243" creationId="{0D7B6173-1D58-48E2-83CF-37350F315F75}"/>
          </ac:spMkLst>
        </pc:spChg>
        <pc:spChg chg="add del">
          <ac:chgData name="梶澤 明生" userId="26405f958eed5d56" providerId="LiveId" clId="{72ED2AE2-DE46-4D89-9392-4894E2C7FF2D}" dt="2021-03-17T14:08:18.503" v="3958" actId="26606"/>
          <ac:spMkLst>
            <pc:docMk/>
            <pc:sldMk cId="2246108081" sldId="262"/>
            <ac:spMk id="244" creationId="{3FCCA929-7A61-4313-8A90-619CDF4255FB}"/>
          </ac:spMkLst>
        </pc:spChg>
        <pc:spChg chg="add del">
          <ac:chgData name="梶澤 明生" userId="26405f958eed5d56" providerId="LiveId" clId="{72ED2AE2-DE46-4D89-9392-4894E2C7FF2D}" dt="2021-03-17T14:08:18.503" v="3958" actId="26606"/>
          <ac:spMkLst>
            <pc:docMk/>
            <pc:sldMk cId="2246108081" sldId="262"/>
            <ac:spMk id="246" creationId="{0464315C-FCA9-40FE-892E-D4A5B3A5B09F}"/>
          </ac:spMkLst>
        </pc:spChg>
        <pc:spChg chg="add del">
          <ac:chgData name="梶澤 明生" userId="26405f958eed5d56" providerId="LiveId" clId="{72ED2AE2-DE46-4D89-9392-4894E2C7FF2D}" dt="2021-03-17T14:08:18.503" v="3958" actId="26606"/>
          <ac:spMkLst>
            <pc:docMk/>
            <pc:sldMk cId="2246108081" sldId="262"/>
            <ac:spMk id="247" creationId="{4BF9520B-E0CD-4FA7-91B5-7DC36B606CAB}"/>
          </ac:spMkLst>
        </pc:spChg>
        <pc:spChg chg="add del">
          <ac:chgData name="梶澤 明生" userId="26405f958eed5d56" providerId="LiveId" clId="{72ED2AE2-DE46-4D89-9392-4894E2C7FF2D}" dt="2021-03-17T14:08:18.503" v="3958" actId="26606"/>
          <ac:spMkLst>
            <pc:docMk/>
            <pc:sldMk cId="2246108081" sldId="262"/>
            <ac:spMk id="248" creationId="{F06EF459-F2D2-4844-A137-7CEA3B165898}"/>
          </ac:spMkLst>
        </pc:spChg>
        <pc:spChg chg="add del">
          <ac:chgData name="梶澤 明生" userId="26405f958eed5d56" providerId="LiveId" clId="{72ED2AE2-DE46-4D89-9392-4894E2C7FF2D}" dt="2021-03-17T14:08:20.163" v="3960" actId="26606"/>
          <ac:spMkLst>
            <pc:docMk/>
            <pc:sldMk cId="2246108081" sldId="262"/>
            <ac:spMk id="250" creationId="{D038248A-211C-4EEC-8401-C761B929FB52}"/>
          </ac:spMkLst>
        </pc:spChg>
        <pc:spChg chg="add del">
          <ac:chgData name="梶澤 明生" userId="26405f958eed5d56" providerId="LiveId" clId="{72ED2AE2-DE46-4D89-9392-4894E2C7FF2D}" dt="2021-03-17T14:08:20.163" v="3960" actId="26606"/>
          <ac:spMkLst>
            <pc:docMk/>
            <pc:sldMk cId="2246108081" sldId="262"/>
            <ac:spMk id="251" creationId="{C30A849F-66D9-40C8-BEC8-35AFF8F4568F}"/>
          </ac:spMkLst>
        </pc:spChg>
        <pc:spChg chg="add del">
          <ac:chgData name="梶澤 明生" userId="26405f958eed5d56" providerId="LiveId" clId="{72ED2AE2-DE46-4D89-9392-4894E2C7FF2D}" dt="2021-03-17T14:08:20.163" v="3960" actId="26606"/>
          <ac:spMkLst>
            <pc:docMk/>
            <pc:sldMk cId="2246108081" sldId="262"/>
            <ac:spMk id="256" creationId="{F06EF459-F2D2-4844-A137-7CEA3B165898}"/>
          </ac:spMkLst>
        </pc:spChg>
        <pc:spChg chg="add del">
          <ac:chgData name="梶澤 明生" userId="26405f958eed5d56" providerId="LiveId" clId="{72ED2AE2-DE46-4D89-9392-4894E2C7FF2D}" dt="2021-03-17T14:08:24.365" v="3962" actId="26606"/>
          <ac:spMkLst>
            <pc:docMk/>
            <pc:sldMk cId="2246108081" sldId="262"/>
            <ac:spMk id="261" creationId="{0D7B6173-1D58-48E2-83CF-37350F315F75}"/>
          </ac:spMkLst>
        </pc:spChg>
        <pc:spChg chg="add del">
          <ac:chgData name="梶澤 明生" userId="26405f958eed5d56" providerId="LiveId" clId="{72ED2AE2-DE46-4D89-9392-4894E2C7FF2D}" dt="2021-03-17T14:08:24.365" v="3962" actId="26606"/>
          <ac:spMkLst>
            <pc:docMk/>
            <pc:sldMk cId="2246108081" sldId="262"/>
            <ac:spMk id="262" creationId="{6816D899-5807-48DD-AFE8-CB54DE05F1CE}"/>
          </ac:spMkLst>
        </pc:spChg>
        <pc:spChg chg="add del">
          <ac:chgData name="梶澤 明生" userId="26405f958eed5d56" providerId="LiveId" clId="{72ED2AE2-DE46-4D89-9392-4894E2C7FF2D}" dt="2021-03-17T14:08:24.365" v="3962" actId="26606"/>
          <ac:spMkLst>
            <pc:docMk/>
            <pc:sldMk cId="2246108081" sldId="262"/>
            <ac:spMk id="264" creationId="{48D56BC1-95D7-49E8-9614-B65997844880}"/>
          </ac:spMkLst>
        </pc:spChg>
        <pc:spChg chg="add del">
          <ac:chgData name="梶澤 明生" userId="26405f958eed5d56" providerId="LiveId" clId="{72ED2AE2-DE46-4D89-9392-4894E2C7FF2D}" dt="2021-03-17T14:08:24.365" v="3962" actId="26606"/>
          <ac:spMkLst>
            <pc:docMk/>
            <pc:sldMk cId="2246108081" sldId="262"/>
            <ac:spMk id="265" creationId="{1351CE30-8B3C-4193-9366-0C0D7A1E862D}"/>
          </ac:spMkLst>
        </pc:spChg>
        <pc:spChg chg="add del">
          <ac:chgData name="梶澤 明生" userId="26405f958eed5d56" providerId="LiveId" clId="{72ED2AE2-DE46-4D89-9392-4894E2C7FF2D}" dt="2021-03-17T14:08:24.365" v="3962" actId="26606"/>
          <ac:spMkLst>
            <pc:docMk/>
            <pc:sldMk cId="2246108081" sldId="262"/>
            <ac:spMk id="266" creationId="{F06EF459-F2D2-4844-A137-7CEA3B165898}"/>
          </ac:spMkLst>
        </pc:spChg>
        <pc:spChg chg="add del">
          <ac:chgData name="梶澤 明生" userId="26405f958eed5d56" providerId="LiveId" clId="{72ED2AE2-DE46-4D89-9392-4894E2C7FF2D}" dt="2021-03-17T14:08:25.748" v="3965" actId="26606"/>
          <ac:spMkLst>
            <pc:docMk/>
            <pc:sldMk cId="2246108081" sldId="262"/>
            <ac:spMk id="268" creationId="{0D7B6173-1D58-48E2-83CF-37350F315F75}"/>
          </ac:spMkLst>
        </pc:spChg>
        <pc:spChg chg="add del">
          <ac:chgData name="梶澤 明生" userId="26405f958eed5d56" providerId="LiveId" clId="{72ED2AE2-DE46-4D89-9392-4894E2C7FF2D}" dt="2021-03-17T14:08:25.748" v="3965" actId="26606"/>
          <ac:spMkLst>
            <pc:docMk/>
            <pc:sldMk cId="2246108081" sldId="262"/>
            <ac:spMk id="269" creationId="{E63A91BE-4263-488E-B846-54DC76E61435}"/>
          </ac:spMkLst>
        </pc:spChg>
        <pc:spChg chg="add del">
          <ac:chgData name="梶澤 明生" userId="26405f958eed5d56" providerId="LiveId" clId="{72ED2AE2-DE46-4D89-9392-4894E2C7FF2D}" dt="2021-03-17T14:08:25.748" v="3965" actId="26606"/>
          <ac:spMkLst>
            <pc:docMk/>
            <pc:sldMk cId="2246108081" sldId="262"/>
            <ac:spMk id="271" creationId="{DE152F22-1707-453C-8C48-6B5CDD242809}"/>
          </ac:spMkLst>
        </pc:spChg>
        <pc:spChg chg="add del">
          <ac:chgData name="梶澤 明生" userId="26405f958eed5d56" providerId="LiveId" clId="{72ED2AE2-DE46-4D89-9392-4894E2C7FF2D}" dt="2021-03-17T14:08:25.748" v="3965" actId="26606"/>
          <ac:spMkLst>
            <pc:docMk/>
            <pc:sldMk cId="2246108081" sldId="262"/>
            <ac:spMk id="272" creationId="{A75FA67A-56F6-4164-8E1F-8D6AFD3F0728}"/>
          </ac:spMkLst>
        </pc:spChg>
        <pc:spChg chg="add del mod">
          <ac:chgData name="梶澤 明生" userId="26405f958eed5d56" providerId="LiveId" clId="{72ED2AE2-DE46-4D89-9392-4894E2C7FF2D}" dt="2021-03-17T14:08:25.748" v="3965" actId="26606"/>
          <ac:spMkLst>
            <pc:docMk/>
            <pc:sldMk cId="2246108081" sldId="262"/>
            <ac:spMk id="273" creationId="{F06EF459-F2D2-4844-A137-7CEA3B165898}"/>
          </ac:spMkLst>
        </pc:spChg>
        <pc:spChg chg="add del">
          <ac:chgData name="梶澤 明生" userId="26405f958eed5d56" providerId="LiveId" clId="{72ED2AE2-DE46-4D89-9392-4894E2C7FF2D}" dt="2021-03-17T14:08:30.169" v="3967" actId="26606"/>
          <ac:spMkLst>
            <pc:docMk/>
            <pc:sldMk cId="2246108081" sldId="262"/>
            <ac:spMk id="275" creationId="{1B15ED52-F352-441B-82BF-E0EA34836D08}"/>
          </ac:spMkLst>
        </pc:spChg>
        <pc:spChg chg="add del">
          <ac:chgData name="梶澤 明生" userId="26405f958eed5d56" providerId="LiveId" clId="{72ED2AE2-DE46-4D89-9392-4894E2C7FF2D}" dt="2021-03-17T14:08:30.169" v="3967" actId="26606"/>
          <ac:spMkLst>
            <pc:docMk/>
            <pc:sldMk cId="2246108081" sldId="262"/>
            <ac:spMk id="276" creationId="{3B2E3793-BFE6-45A2-9B7B-E18844431C99}"/>
          </ac:spMkLst>
        </pc:spChg>
        <pc:spChg chg="add del">
          <ac:chgData name="梶澤 明生" userId="26405f958eed5d56" providerId="LiveId" clId="{72ED2AE2-DE46-4D89-9392-4894E2C7FF2D}" dt="2021-03-17T14:08:30.169" v="3967" actId="26606"/>
          <ac:spMkLst>
            <pc:docMk/>
            <pc:sldMk cId="2246108081" sldId="262"/>
            <ac:spMk id="277" creationId="{BC4C4868-CB8F-4AF9-9CDB-8108F2C19B67}"/>
          </ac:spMkLst>
        </pc:spChg>
        <pc:spChg chg="add del">
          <ac:chgData name="梶澤 明生" userId="26405f958eed5d56" providerId="LiveId" clId="{72ED2AE2-DE46-4D89-9392-4894E2C7FF2D}" dt="2021-03-17T14:08:30.169" v="3967" actId="26606"/>
          <ac:spMkLst>
            <pc:docMk/>
            <pc:sldMk cId="2246108081" sldId="262"/>
            <ac:spMk id="278" creationId="{375E0459-6403-40CD-989D-56A4407CA12E}"/>
          </ac:spMkLst>
        </pc:spChg>
        <pc:spChg chg="add del">
          <ac:chgData name="梶澤 明生" userId="26405f958eed5d56" providerId="LiveId" clId="{72ED2AE2-DE46-4D89-9392-4894E2C7FF2D}" dt="2021-03-17T14:08:30.169" v="3967" actId="26606"/>
          <ac:spMkLst>
            <pc:docMk/>
            <pc:sldMk cId="2246108081" sldId="262"/>
            <ac:spMk id="279" creationId="{53E5B1A8-3AC9-4BD1-9BBC-78CA94F2D1BA}"/>
          </ac:spMkLst>
        </pc:spChg>
        <pc:spChg chg="add del">
          <ac:chgData name="梶澤 明生" userId="26405f958eed5d56" providerId="LiveId" clId="{72ED2AE2-DE46-4D89-9392-4894E2C7FF2D}" dt="2021-03-17T14:08:30.169" v="3967" actId="26606"/>
          <ac:spMkLst>
            <pc:docMk/>
            <pc:sldMk cId="2246108081" sldId="262"/>
            <ac:spMk id="280" creationId="{F06EF459-F2D2-4844-A137-7CEA3B165898}"/>
          </ac:spMkLst>
        </pc:spChg>
        <pc:spChg chg="add del">
          <ac:chgData name="梶澤 明生" userId="26405f958eed5d56" providerId="LiveId" clId="{72ED2AE2-DE46-4D89-9392-4894E2C7FF2D}" dt="2021-03-17T14:08:33.197" v="3969" actId="26606"/>
          <ac:spMkLst>
            <pc:docMk/>
            <pc:sldMk cId="2246108081" sldId="262"/>
            <ac:spMk id="282" creationId="{5C8908E2-EE49-44D2-9428-A28D2312A8D5}"/>
          </ac:spMkLst>
        </pc:spChg>
        <pc:spChg chg="add del">
          <ac:chgData name="梶澤 明生" userId="26405f958eed5d56" providerId="LiveId" clId="{72ED2AE2-DE46-4D89-9392-4894E2C7FF2D}" dt="2021-03-17T14:08:33.197" v="3969" actId="26606"/>
          <ac:spMkLst>
            <pc:docMk/>
            <pc:sldMk cId="2246108081" sldId="262"/>
            <ac:spMk id="285" creationId="{D06891CE-5B9C-4B9E-AA78-3A5E25434F86}"/>
          </ac:spMkLst>
        </pc:spChg>
        <pc:spChg chg="add del">
          <ac:chgData name="梶澤 明生" userId="26405f958eed5d56" providerId="LiveId" clId="{72ED2AE2-DE46-4D89-9392-4894E2C7FF2D}" dt="2021-03-17T14:08:33.197" v="3969" actId="26606"/>
          <ac:spMkLst>
            <pc:docMk/>
            <pc:sldMk cId="2246108081" sldId="262"/>
            <ac:spMk id="286" creationId="{ED888B23-07FA-482A-96DF-47E31AF1A603}"/>
          </ac:spMkLst>
        </pc:spChg>
        <pc:spChg chg="add del">
          <ac:chgData name="梶澤 明生" userId="26405f958eed5d56" providerId="LiveId" clId="{72ED2AE2-DE46-4D89-9392-4894E2C7FF2D}" dt="2021-03-17T14:08:33.197" v="3969" actId="26606"/>
          <ac:spMkLst>
            <pc:docMk/>
            <pc:sldMk cId="2246108081" sldId="262"/>
            <ac:spMk id="287" creationId="{F06EF459-F2D2-4844-A137-7CEA3B165898}"/>
          </ac:spMkLst>
        </pc:spChg>
        <pc:spChg chg="add del">
          <ac:chgData name="梶澤 明生" userId="26405f958eed5d56" providerId="LiveId" clId="{72ED2AE2-DE46-4D89-9392-4894E2C7FF2D}" dt="2021-03-17T14:08:34.707" v="3971" actId="26606"/>
          <ac:spMkLst>
            <pc:docMk/>
            <pc:sldMk cId="2246108081" sldId="262"/>
            <ac:spMk id="289" creationId="{D55CD764-972B-4CA5-A885-53E55C63E174}"/>
          </ac:spMkLst>
        </pc:spChg>
        <pc:spChg chg="add del">
          <ac:chgData name="梶澤 明生" userId="26405f958eed5d56" providerId="LiveId" clId="{72ED2AE2-DE46-4D89-9392-4894E2C7FF2D}" dt="2021-03-17T14:08:34.707" v="3971" actId="26606"/>
          <ac:spMkLst>
            <pc:docMk/>
            <pc:sldMk cId="2246108081" sldId="262"/>
            <ac:spMk id="290" creationId="{34165AB3-7006-4430-BCE3-25476BE13322}"/>
          </ac:spMkLst>
        </pc:spChg>
        <pc:spChg chg="add del">
          <ac:chgData name="梶澤 明生" userId="26405f958eed5d56" providerId="LiveId" clId="{72ED2AE2-DE46-4D89-9392-4894E2C7FF2D}" dt="2021-03-17T14:08:34.707" v="3971" actId="26606"/>
          <ac:spMkLst>
            <pc:docMk/>
            <pc:sldMk cId="2246108081" sldId="262"/>
            <ac:spMk id="307" creationId="{F06EF459-F2D2-4844-A137-7CEA3B165898}"/>
          </ac:spMkLst>
        </pc:spChg>
        <pc:spChg chg="add del">
          <ac:chgData name="梶澤 明生" userId="26405f958eed5d56" providerId="LiveId" clId="{72ED2AE2-DE46-4D89-9392-4894E2C7FF2D}" dt="2021-03-17T14:08:34.707" v="3971" actId="26606"/>
          <ac:spMkLst>
            <pc:docMk/>
            <pc:sldMk cId="2246108081" sldId="262"/>
            <ac:spMk id="308" creationId="{E3E51905-F374-4E1A-97CF-B741584B74D5}"/>
          </ac:spMkLst>
        </pc:spChg>
        <pc:spChg chg="add del">
          <ac:chgData name="梶澤 明生" userId="26405f958eed5d56" providerId="LiveId" clId="{72ED2AE2-DE46-4D89-9392-4894E2C7FF2D}" dt="2021-03-17T14:08:36.383" v="3973" actId="26606"/>
          <ac:spMkLst>
            <pc:docMk/>
            <pc:sldMk cId="2246108081" sldId="262"/>
            <ac:spMk id="310" creationId="{5C8908E2-EE49-44D2-9428-A28D2312A8D5}"/>
          </ac:spMkLst>
        </pc:spChg>
        <pc:spChg chg="add del">
          <ac:chgData name="梶澤 明生" userId="26405f958eed5d56" providerId="LiveId" clId="{72ED2AE2-DE46-4D89-9392-4894E2C7FF2D}" dt="2021-03-17T14:08:36.383" v="3973" actId="26606"/>
          <ac:spMkLst>
            <pc:docMk/>
            <pc:sldMk cId="2246108081" sldId="262"/>
            <ac:spMk id="313" creationId="{D06891CE-5B9C-4B9E-AA78-3A5E25434F86}"/>
          </ac:spMkLst>
        </pc:spChg>
        <pc:spChg chg="add del">
          <ac:chgData name="梶澤 明生" userId="26405f958eed5d56" providerId="LiveId" clId="{72ED2AE2-DE46-4D89-9392-4894E2C7FF2D}" dt="2021-03-17T14:08:36.383" v="3973" actId="26606"/>
          <ac:spMkLst>
            <pc:docMk/>
            <pc:sldMk cId="2246108081" sldId="262"/>
            <ac:spMk id="314" creationId="{ED888B23-07FA-482A-96DF-47E31AF1A603}"/>
          </ac:spMkLst>
        </pc:spChg>
        <pc:spChg chg="add del">
          <ac:chgData name="梶澤 明生" userId="26405f958eed5d56" providerId="LiveId" clId="{72ED2AE2-DE46-4D89-9392-4894E2C7FF2D}" dt="2021-03-17T14:08:36.383" v="3973" actId="26606"/>
          <ac:spMkLst>
            <pc:docMk/>
            <pc:sldMk cId="2246108081" sldId="262"/>
            <ac:spMk id="315" creationId="{F06EF459-F2D2-4844-A137-7CEA3B165898}"/>
          </ac:spMkLst>
        </pc:spChg>
        <pc:spChg chg="add del">
          <ac:chgData name="梶澤 明生" userId="26405f958eed5d56" providerId="LiveId" clId="{72ED2AE2-DE46-4D89-9392-4894E2C7FF2D}" dt="2021-03-17T14:08:38.128" v="3975" actId="26606"/>
          <ac:spMkLst>
            <pc:docMk/>
            <pc:sldMk cId="2246108081" sldId="262"/>
            <ac:spMk id="317" creationId="{4BC99CB9-DDAD-44A2-8A1C-E3AF4E72DF5C}"/>
          </ac:spMkLst>
        </pc:spChg>
        <pc:spChg chg="add del">
          <ac:chgData name="梶澤 明生" userId="26405f958eed5d56" providerId="LiveId" clId="{72ED2AE2-DE46-4D89-9392-4894E2C7FF2D}" dt="2021-03-17T14:08:38.128" v="3975" actId="26606"/>
          <ac:spMkLst>
            <pc:docMk/>
            <pc:sldMk cId="2246108081" sldId="262"/>
            <ac:spMk id="318" creationId="{64053CBF-3932-45FF-8285-EE5146085F3A}"/>
          </ac:spMkLst>
        </pc:spChg>
        <pc:spChg chg="add del">
          <ac:chgData name="梶澤 明生" userId="26405f958eed5d56" providerId="LiveId" clId="{72ED2AE2-DE46-4D89-9392-4894E2C7FF2D}" dt="2021-03-17T14:08:38.128" v="3975" actId="26606"/>
          <ac:spMkLst>
            <pc:docMk/>
            <pc:sldMk cId="2246108081" sldId="262"/>
            <ac:spMk id="323" creationId="{F06EF459-F2D2-4844-A137-7CEA3B165898}"/>
          </ac:spMkLst>
        </pc:spChg>
        <pc:spChg chg="add del">
          <ac:chgData name="梶澤 明生" userId="26405f958eed5d56" providerId="LiveId" clId="{72ED2AE2-DE46-4D89-9392-4894E2C7FF2D}" dt="2021-03-17T14:08:40.379" v="3977" actId="26606"/>
          <ac:spMkLst>
            <pc:docMk/>
            <pc:sldMk cId="2246108081" sldId="262"/>
            <ac:spMk id="328" creationId="{5C8908E2-EE49-44D2-9428-A28D2312A8D5}"/>
          </ac:spMkLst>
        </pc:spChg>
        <pc:spChg chg="add del">
          <ac:chgData name="梶澤 明生" userId="26405f958eed5d56" providerId="LiveId" clId="{72ED2AE2-DE46-4D89-9392-4894E2C7FF2D}" dt="2021-03-17T14:08:40.379" v="3977" actId="26606"/>
          <ac:spMkLst>
            <pc:docMk/>
            <pc:sldMk cId="2246108081" sldId="262"/>
            <ac:spMk id="331" creationId="{BD92035A-AA2F-4CD8-A556-1CE8BDEC75BD}"/>
          </ac:spMkLst>
        </pc:spChg>
        <pc:spChg chg="add del">
          <ac:chgData name="梶澤 明生" userId="26405f958eed5d56" providerId="LiveId" clId="{72ED2AE2-DE46-4D89-9392-4894E2C7FF2D}" dt="2021-03-17T14:08:40.379" v="3977" actId="26606"/>
          <ac:spMkLst>
            <pc:docMk/>
            <pc:sldMk cId="2246108081" sldId="262"/>
            <ac:spMk id="332" creationId="{ED888B23-07FA-482A-96DF-47E31AF1A603}"/>
          </ac:spMkLst>
        </pc:spChg>
        <pc:spChg chg="add del">
          <ac:chgData name="梶澤 明生" userId="26405f958eed5d56" providerId="LiveId" clId="{72ED2AE2-DE46-4D89-9392-4894E2C7FF2D}" dt="2021-03-17T14:08:40.379" v="3977" actId="26606"/>
          <ac:spMkLst>
            <pc:docMk/>
            <pc:sldMk cId="2246108081" sldId="262"/>
            <ac:spMk id="333" creationId="{F06EF459-F2D2-4844-A137-7CEA3B165898}"/>
          </ac:spMkLst>
        </pc:spChg>
        <pc:spChg chg="add del">
          <ac:chgData name="梶澤 明生" userId="26405f958eed5d56" providerId="LiveId" clId="{72ED2AE2-DE46-4D89-9392-4894E2C7FF2D}" dt="2021-03-17T14:08:43.602" v="3979" actId="26606"/>
          <ac:spMkLst>
            <pc:docMk/>
            <pc:sldMk cId="2246108081" sldId="262"/>
            <ac:spMk id="335" creationId="{777A147A-9ED8-46B4-8660-1B3C2AA880B5}"/>
          </ac:spMkLst>
        </pc:spChg>
        <pc:spChg chg="add del">
          <ac:chgData name="梶澤 明生" userId="26405f958eed5d56" providerId="LiveId" clId="{72ED2AE2-DE46-4D89-9392-4894E2C7FF2D}" dt="2021-03-17T14:08:43.602" v="3979" actId="26606"/>
          <ac:spMkLst>
            <pc:docMk/>
            <pc:sldMk cId="2246108081" sldId="262"/>
            <ac:spMk id="336" creationId="{5D6C15A0-C087-4593-8414-2B4EC1CDC3DE}"/>
          </ac:spMkLst>
        </pc:spChg>
        <pc:spChg chg="add del">
          <ac:chgData name="梶澤 明生" userId="26405f958eed5d56" providerId="LiveId" clId="{72ED2AE2-DE46-4D89-9392-4894E2C7FF2D}" dt="2021-03-17T14:08:43.602" v="3979" actId="26606"/>
          <ac:spMkLst>
            <pc:docMk/>
            <pc:sldMk cId="2246108081" sldId="262"/>
            <ac:spMk id="337" creationId="{F06EF459-F2D2-4844-A137-7CEA3B165898}"/>
          </ac:spMkLst>
        </pc:spChg>
        <pc:spChg chg="add del">
          <ac:chgData name="梶澤 明生" userId="26405f958eed5d56" providerId="LiveId" clId="{72ED2AE2-DE46-4D89-9392-4894E2C7FF2D}" dt="2021-03-17T14:08:47.947" v="3981" actId="26606"/>
          <ac:spMkLst>
            <pc:docMk/>
            <pc:sldMk cId="2246108081" sldId="262"/>
            <ac:spMk id="339" creationId="{979E27D9-03C7-44E2-9FF8-15D0C8506AF7}"/>
          </ac:spMkLst>
        </pc:spChg>
        <pc:spChg chg="add del">
          <ac:chgData name="梶澤 明生" userId="26405f958eed5d56" providerId="LiveId" clId="{72ED2AE2-DE46-4D89-9392-4894E2C7FF2D}" dt="2021-03-17T14:08:47.947" v="3981" actId="26606"/>
          <ac:spMkLst>
            <pc:docMk/>
            <pc:sldMk cId="2246108081" sldId="262"/>
            <ac:spMk id="340" creationId="{F06EF459-F2D2-4844-A137-7CEA3B165898}"/>
          </ac:spMkLst>
        </pc:spChg>
        <pc:spChg chg="add del">
          <ac:chgData name="梶澤 明生" userId="26405f958eed5d56" providerId="LiveId" clId="{72ED2AE2-DE46-4D89-9392-4894E2C7FF2D}" dt="2021-03-17T14:08:47.947" v="3981" actId="26606"/>
          <ac:spMkLst>
            <pc:docMk/>
            <pc:sldMk cId="2246108081" sldId="262"/>
            <ac:spMk id="341" creationId="{EEBF1590-3B36-48EE-A89D-3B6F3CB256AB}"/>
          </ac:spMkLst>
        </pc:spChg>
        <pc:spChg chg="add del">
          <ac:chgData name="梶澤 明生" userId="26405f958eed5d56" providerId="LiveId" clId="{72ED2AE2-DE46-4D89-9392-4894E2C7FF2D}" dt="2021-03-17T14:08:47.947" v="3981" actId="26606"/>
          <ac:spMkLst>
            <pc:docMk/>
            <pc:sldMk cId="2246108081" sldId="262"/>
            <ac:spMk id="342" creationId="{AC8F6C8C-AB5A-4548-942D-E3FD40ACBC49}"/>
          </ac:spMkLst>
        </pc:spChg>
        <pc:spChg chg="add del">
          <ac:chgData name="梶澤 明生" userId="26405f958eed5d56" providerId="LiveId" clId="{72ED2AE2-DE46-4D89-9392-4894E2C7FF2D}" dt="2021-03-17T14:08:49.825" v="3983" actId="26606"/>
          <ac:spMkLst>
            <pc:docMk/>
            <pc:sldMk cId="2246108081" sldId="262"/>
            <ac:spMk id="344" creationId="{979E27D9-03C7-44E2-9FF8-15D0C8506AF7}"/>
          </ac:spMkLst>
        </pc:spChg>
        <pc:spChg chg="add del">
          <ac:chgData name="梶澤 明生" userId="26405f958eed5d56" providerId="LiveId" clId="{72ED2AE2-DE46-4D89-9392-4894E2C7FF2D}" dt="2021-03-17T14:08:49.825" v="3983" actId="26606"/>
          <ac:spMkLst>
            <pc:docMk/>
            <pc:sldMk cId="2246108081" sldId="262"/>
            <ac:spMk id="345" creationId="{F06EF459-F2D2-4844-A137-7CEA3B165898}"/>
          </ac:spMkLst>
        </pc:spChg>
        <pc:spChg chg="add del">
          <ac:chgData name="梶澤 明生" userId="26405f958eed5d56" providerId="LiveId" clId="{72ED2AE2-DE46-4D89-9392-4894E2C7FF2D}" dt="2021-03-17T14:08:49.825" v="3983" actId="26606"/>
          <ac:spMkLst>
            <pc:docMk/>
            <pc:sldMk cId="2246108081" sldId="262"/>
            <ac:spMk id="346" creationId="{EEBF1590-3B36-48EE-A89D-3B6F3CB256AB}"/>
          </ac:spMkLst>
        </pc:spChg>
        <pc:spChg chg="add del">
          <ac:chgData name="梶澤 明生" userId="26405f958eed5d56" providerId="LiveId" clId="{72ED2AE2-DE46-4D89-9392-4894E2C7FF2D}" dt="2021-03-17T14:08:49.825" v="3983" actId="26606"/>
          <ac:spMkLst>
            <pc:docMk/>
            <pc:sldMk cId="2246108081" sldId="262"/>
            <ac:spMk id="347" creationId="{AC8F6C8C-AB5A-4548-942D-E3FD40ACBC49}"/>
          </ac:spMkLst>
        </pc:spChg>
        <pc:spChg chg="add del">
          <ac:chgData name="梶澤 明生" userId="26405f958eed5d56" providerId="LiveId" clId="{72ED2AE2-DE46-4D89-9392-4894E2C7FF2D}" dt="2021-03-17T14:08:51.660" v="3986" actId="26606"/>
          <ac:spMkLst>
            <pc:docMk/>
            <pc:sldMk cId="2246108081" sldId="262"/>
            <ac:spMk id="349" creationId="{5C8908E2-EE49-44D2-9428-A28D2312A8D5}"/>
          </ac:spMkLst>
        </pc:spChg>
        <pc:spChg chg="add del">
          <ac:chgData name="梶澤 明生" userId="26405f958eed5d56" providerId="LiveId" clId="{72ED2AE2-DE46-4D89-9392-4894E2C7FF2D}" dt="2021-03-17T14:08:51.660" v="3986" actId="26606"/>
          <ac:spMkLst>
            <pc:docMk/>
            <pc:sldMk cId="2246108081" sldId="262"/>
            <ac:spMk id="352" creationId="{02114E49-C077-4083-B5C1-6A6E70F4D91F}"/>
          </ac:spMkLst>
        </pc:spChg>
        <pc:spChg chg="add del">
          <ac:chgData name="梶澤 明生" userId="26405f958eed5d56" providerId="LiveId" clId="{72ED2AE2-DE46-4D89-9392-4894E2C7FF2D}" dt="2021-03-17T14:08:51.660" v="3986" actId="26606"/>
          <ac:spMkLst>
            <pc:docMk/>
            <pc:sldMk cId="2246108081" sldId="262"/>
            <ac:spMk id="353" creationId="{ED888B23-07FA-482A-96DF-47E31AF1A603}"/>
          </ac:spMkLst>
        </pc:spChg>
        <pc:spChg chg="add del mod">
          <ac:chgData name="梶澤 明生" userId="26405f958eed5d56" providerId="LiveId" clId="{72ED2AE2-DE46-4D89-9392-4894E2C7FF2D}" dt="2021-03-17T14:08:51.660" v="3986" actId="26606"/>
          <ac:spMkLst>
            <pc:docMk/>
            <pc:sldMk cId="2246108081" sldId="262"/>
            <ac:spMk id="354" creationId="{F06EF459-F2D2-4844-A137-7CEA3B165898}"/>
          </ac:spMkLst>
        </pc:spChg>
        <pc:spChg chg="add del">
          <ac:chgData name="梶澤 明生" userId="26405f958eed5d56" providerId="LiveId" clId="{72ED2AE2-DE46-4D89-9392-4894E2C7FF2D}" dt="2021-03-17T14:08:52.507" v="3988" actId="26606"/>
          <ac:spMkLst>
            <pc:docMk/>
            <pc:sldMk cId="2246108081" sldId="262"/>
            <ac:spMk id="356" creationId="{CD758A0E-EDF3-4C8A-9AAF-B84F8014E095}"/>
          </ac:spMkLst>
        </pc:spChg>
        <pc:spChg chg="add del">
          <ac:chgData name="梶澤 明生" userId="26405f958eed5d56" providerId="LiveId" clId="{72ED2AE2-DE46-4D89-9392-4894E2C7FF2D}" dt="2021-03-17T14:08:52.507" v="3988" actId="26606"/>
          <ac:spMkLst>
            <pc:docMk/>
            <pc:sldMk cId="2246108081" sldId="262"/>
            <ac:spMk id="357" creationId="{32FE9855-A391-40A9-A6FA-BAC94FB5431F}"/>
          </ac:spMkLst>
        </pc:spChg>
        <pc:spChg chg="add del">
          <ac:chgData name="梶澤 明生" userId="26405f958eed5d56" providerId="LiveId" clId="{72ED2AE2-DE46-4D89-9392-4894E2C7FF2D}" dt="2021-03-17T14:08:52.507" v="3988" actId="26606"/>
          <ac:spMkLst>
            <pc:docMk/>
            <pc:sldMk cId="2246108081" sldId="262"/>
            <ac:spMk id="358" creationId="{F06EF459-F2D2-4844-A137-7CEA3B165898}"/>
          </ac:spMkLst>
        </pc:spChg>
        <pc:spChg chg="add del">
          <ac:chgData name="梶澤 明生" userId="26405f958eed5d56" providerId="LiveId" clId="{72ED2AE2-DE46-4D89-9392-4894E2C7FF2D}" dt="2021-03-17T14:08:54.404" v="3990" actId="26606"/>
          <ac:spMkLst>
            <pc:docMk/>
            <pc:sldMk cId="2246108081" sldId="262"/>
            <ac:spMk id="364" creationId="{1B15ED52-F352-441B-82BF-E0EA34836D08}"/>
          </ac:spMkLst>
        </pc:spChg>
        <pc:spChg chg="add del">
          <ac:chgData name="梶澤 明生" userId="26405f958eed5d56" providerId="LiveId" clId="{72ED2AE2-DE46-4D89-9392-4894E2C7FF2D}" dt="2021-03-17T14:08:54.404" v="3990" actId="26606"/>
          <ac:spMkLst>
            <pc:docMk/>
            <pc:sldMk cId="2246108081" sldId="262"/>
            <ac:spMk id="365" creationId="{3B2E3793-BFE6-45A2-9B7B-E18844431C99}"/>
          </ac:spMkLst>
        </pc:spChg>
        <pc:spChg chg="add del">
          <ac:chgData name="梶澤 明生" userId="26405f958eed5d56" providerId="LiveId" clId="{72ED2AE2-DE46-4D89-9392-4894E2C7FF2D}" dt="2021-03-17T14:08:54.404" v="3990" actId="26606"/>
          <ac:spMkLst>
            <pc:docMk/>
            <pc:sldMk cId="2246108081" sldId="262"/>
            <ac:spMk id="366" creationId="{BC4C4868-CB8F-4AF9-9CDB-8108F2C19B67}"/>
          </ac:spMkLst>
        </pc:spChg>
        <pc:spChg chg="add del">
          <ac:chgData name="梶澤 明生" userId="26405f958eed5d56" providerId="LiveId" clId="{72ED2AE2-DE46-4D89-9392-4894E2C7FF2D}" dt="2021-03-17T14:08:54.404" v="3990" actId="26606"/>
          <ac:spMkLst>
            <pc:docMk/>
            <pc:sldMk cId="2246108081" sldId="262"/>
            <ac:spMk id="367" creationId="{375E0459-6403-40CD-989D-56A4407CA12E}"/>
          </ac:spMkLst>
        </pc:spChg>
        <pc:spChg chg="add del">
          <ac:chgData name="梶澤 明生" userId="26405f958eed5d56" providerId="LiveId" clId="{72ED2AE2-DE46-4D89-9392-4894E2C7FF2D}" dt="2021-03-17T14:08:54.404" v="3990" actId="26606"/>
          <ac:spMkLst>
            <pc:docMk/>
            <pc:sldMk cId="2246108081" sldId="262"/>
            <ac:spMk id="368" creationId="{53E5B1A8-3AC9-4BD1-9BBC-78CA94F2D1BA}"/>
          </ac:spMkLst>
        </pc:spChg>
        <pc:spChg chg="add del">
          <ac:chgData name="梶澤 明生" userId="26405f958eed5d56" providerId="LiveId" clId="{72ED2AE2-DE46-4D89-9392-4894E2C7FF2D}" dt="2021-03-17T14:08:54.404" v="3990" actId="26606"/>
          <ac:spMkLst>
            <pc:docMk/>
            <pc:sldMk cId="2246108081" sldId="262"/>
            <ac:spMk id="369" creationId="{B3FA1AAC-C1ED-4F77-BFA4-BE80FC0AC795}"/>
          </ac:spMkLst>
        </pc:spChg>
        <pc:spChg chg="add del">
          <ac:chgData name="梶澤 明生" userId="26405f958eed5d56" providerId="LiveId" clId="{72ED2AE2-DE46-4D89-9392-4894E2C7FF2D}" dt="2021-03-17T14:08:54.404" v="3990" actId="26606"/>
          <ac:spMkLst>
            <pc:docMk/>
            <pc:sldMk cId="2246108081" sldId="262"/>
            <ac:spMk id="370" creationId="{F06EF459-F2D2-4844-A137-7CEA3B165898}"/>
          </ac:spMkLst>
        </pc:spChg>
        <pc:spChg chg="add del">
          <ac:chgData name="梶澤 明生" userId="26405f958eed5d56" providerId="LiveId" clId="{72ED2AE2-DE46-4D89-9392-4894E2C7FF2D}" dt="2021-03-17T14:08:58.781" v="3992" actId="26606"/>
          <ac:spMkLst>
            <pc:docMk/>
            <pc:sldMk cId="2246108081" sldId="262"/>
            <ac:spMk id="372" creationId="{DE7FFD28-545C-4C88-A2E7-152FB234C92C}"/>
          </ac:spMkLst>
        </pc:spChg>
        <pc:spChg chg="add del">
          <ac:chgData name="梶澤 明生" userId="26405f958eed5d56" providerId="LiveId" clId="{72ED2AE2-DE46-4D89-9392-4894E2C7FF2D}" dt="2021-03-17T14:08:58.781" v="3992" actId="26606"/>
          <ac:spMkLst>
            <pc:docMk/>
            <pc:sldMk cId="2246108081" sldId="262"/>
            <ac:spMk id="373" creationId="{F06EF459-F2D2-4844-A137-7CEA3B165898}"/>
          </ac:spMkLst>
        </pc:spChg>
        <pc:spChg chg="add del">
          <ac:chgData name="梶澤 明生" userId="26405f958eed5d56" providerId="LiveId" clId="{72ED2AE2-DE46-4D89-9392-4894E2C7FF2D}" dt="2021-03-17T14:09:01.032" v="3994" actId="26606"/>
          <ac:spMkLst>
            <pc:docMk/>
            <pc:sldMk cId="2246108081" sldId="262"/>
            <ac:spMk id="375" creationId="{64F519EA-836C-4E21-87EE-CE7AB018636F}"/>
          </ac:spMkLst>
        </pc:spChg>
        <pc:spChg chg="add del">
          <ac:chgData name="梶澤 明生" userId="26405f958eed5d56" providerId="LiveId" clId="{72ED2AE2-DE46-4D89-9392-4894E2C7FF2D}" dt="2021-03-17T14:09:01.032" v="3994" actId="26606"/>
          <ac:spMkLst>
            <pc:docMk/>
            <pc:sldMk cId="2246108081" sldId="262"/>
            <ac:spMk id="376" creationId="{E3E51905-F374-4E1A-97CF-B741584B74D5}"/>
          </ac:spMkLst>
        </pc:spChg>
        <pc:spChg chg="add del">
          <ac:chgData name="梶澤 明生" userId="26405f958eed5d56" providerId="LiveId" clId="{72ED2AE2-DE46-4D89-9392-4894E2C7FF2D}" dt="2021-03-17T14:09:01.032" v="3994" actId="26606"/>
          <ac:spMkLst>
            <pc:docMk/>
            <pc:sldMk cId="2246108081" sldId="262"/>
            <ac:spMk id="377" creationId="{A210685A-6235-45A7-850D-A6F555466EF7}"/>
          </ac:spMkLst>
        </pc:spChg>
        <pc:spChg chg="add del">
          <ac:chgData name="梶澤 明生" userId="26405f958eed5d56" providerId="LiveId" clId="{72ED2AE2-DE46-4D89-9392-4894E2C7FF2D}" dt="2021-03-17T14:09:01.032" v="3994" actId="26606"/>
          <ac:spMkLst>
            <pc:docMk/>
            <pc:sldMk cId="2246108081" sldId="262"/>
            <ac:spMk id="396" creationId="{F06EF459-F2D2-4844-A137-7CEA3B165898}"/>
          </ac:spMkLst>
        </pc:spChg>
        <pc:spChg chg="add del">
          <ac:chgData name="梶澤 明生" userId="26405f958eed5d56" providerId="LiveId" clId="{72ED2AE2-DE46-4D89-9392-4894E2C7FF2D}" dt="2021-03-17T14:09:02.791" v="3996" actId="26606"/>
          <ac:spMkLst>
            <pc:docMk/>
            <pc:sldMk cId="2246108081" sldId="262"/>
            <ac:spMk id="398" creationId="{D55CD764-972B-4CA5-A885-53E55C63E174}"/>
          </ac:spMkLst>
        </pc:spChg>
        <pc:spChg chg="add del">
          <ac:chgData name="梶澤 明生" userId="26405f958eed5d56" providerId="LiveId" clId="{72ED2AE2-DE46-4D89-9392-4894E2C7FF2D}" dt="2021-03-17T14:09:02.791" v="3996" actId="26606"/>
          <ac:spMkLst>
            <pc:docMk/>
            <pc:sldMk cId="2246108081" sldId="262"/>
            <ac:spMk id="399" creationId="{95156D82-5315-4F7E-9097-C829D9135C78}"/>
          </ac:spMkLst>
        </pc:spChg>
        <pc:spChg chg="add del">
          <ac:chgData name="梶澤 明生" userId="26405f958eed5d56" providerId="LiveId" clId="{72ED2AE2-DE46-4D89-9392-4894E2C7FF2D}" dt="2021-03-17T14:09:02.791" v="3996" actId="26606"/>
          <ac:spMkLst>
            <pc:docMk/>
            <pc:sldMk cId="2246108081" sldId="262"/>
            <ac:spMk id="421" creationId="{F06EF459-F2D2-4844-A137-7CEA3B165898}"/>
          </ac:spMkLst>
        </pc:spChg>
        <pc:spChg chg="add del">
          <ac:chgData name="梶澤 明生" userId="26405f958eed5d56" providerId="LiveId" clId="{72ED2AE2-DE46-4D89-9392-4894E2C7FF2D}" dt="2021-03-17T14:09:02.791" v="3996" actId="26606"/>
          <ac:spMkLst>
            <pc:docMk/>
            <pc:sldMk cId="2246108081" sldId="262"/>
            <ac:spMk id="422" creationId="{E3E51905-F374-4E1A-97CF-B741584B74D5}"/>
          </ac:spMkLst>
        </pc:spChg>
        <pc:spChg chg="add del">
          <ac:chgData name="梶澤 明生" userId="26405f958eed5d56" providerId="LiveId" clId="{72ED2AE2-DE46-4D89-9392-4894E2C7FF2D}" dt="2021-03-17T14:09:05.283" v="3998" actId="26606"/>
          <ac:spMkLst>
            <pc:docMk/>
            <pc:sldMk cId="2246108081" sldId="262"/>
            <ac:spMk id="424" creationId="{889C5E17-24D0-4696-A3C5-A2261FB455FA}"/>
          </ac:spMkLst>
        </pc:spChg>
        <pc:spChg chg="add del">
          <ac:chgData name="梶澤 明生" userId="26405f958eed5d56" providerId="LiveId" clId="{72ED2AE2-DE46-4D89-9392-4894E2C7FF2D}" dt="2021-03-17T14:09:05.283" v="3998" actId="26606"/>
          <ac:spMkLst>
            <pc:docMk/>
            <pc:sldMk cId="2246108081" sldId="262"/>
            <ac:spMk id="425" creationId="{6929B58F-2358-44CC-ACE5-EF1BD3C6C824}"/>
          </ac:spMkLst>
        </pc:spChg>
        <pc:spChg chg="add del">
          <ac:chgData name="梶澤 明生" userId="26405f958eed5d56" providerId="LiveId" clId="{72ED2AE2-DE46-4D89-9392-4894E2C7FF2D}" dt="2021-03-17T14:09:05.283" v="3998" actId="26606"/>
          <ac:spMkLst>
            <pc:docMk/>
            <pc:sldMk cId="2246108081" sldId="262"/>
            <ac:spMk id="429" creationId="{F06EF459-F2D2-4844-A137-7CEA3B165898}"/>
          </ac:spMkLst>
        </pc:spChg>
        <pc:spChg chg="add del">
          <ac:chgData name="梶澤 明生" userId="26405f958eed5d56" providerId="LiveId" clId="{72ED2AE2-DE46-4D89-9392-4894E2C7FF2D}" dt="2021-03-17T14:09:20.531" v="4000" actId="26606"/>
          <ac:spMkLst>
            <pc:docMk/>
            <pc:sldMk cId="2246108081" sldId="262"/>
            <ac:spMk id="431" creationId="{DE7FFD28-545C-4C88-A2E7-152FB234C92C}"/>
          </ac:spMkLst>
        </pc:spChg>
        <pc:spChg chg="add del">
          <ac:chgData name="梶澤 明生" userId="26405f958eed5d56" providerId="LiveId" clId="{72ED2AE2-DE46-4D89-9392-4894E2C7FF2D}" dt="2021-03-17T14:09:20.531" v="4000" actId="26606"/>
          <ac:spMkLst>
            <pc:docMk/>
            <pc:sldMk cId="2246108081" sldId="262"/>
            <ac:spMk id="432" creationId="{F06EF459-F2D2-4844-A137-7CEA3B165898}"/>
          </ac:spMkLst>
        </pc:spChg>
        <pc:spChg chg="add del">
          <ac:chgData name="梶澤 明生" userId="26405f958eed5d56" providerId="LiveId" clId="{72ED2AE2-DE46-4D89-9392-4894E2C7FF2D}" dt="2021-03-17T14:09:24.500" v="4002" actId="26606"/>
          <ac:spMkLst>
            <pc:docMk/>
            <pc:sldMk cId="2246108081" sldId="262"/>
            <ac:spMk id="434" creationId="{85016AEC-0320-4ED0-8ECB-FE11DDDFE17A}"/>
          </ac:spMkLst>
        </pc:spChg>
        <pc:spChg chg="add del">
          <ac:chgData name="梶澤 明生" userId="26405f958eed5d56" providerId="LiveId" clId="{72ED2AE2-DE46-4D89-9392-4894E2C7FF2D}" dt="2021-03-17T14:09:24.500" v="4002" actId="26606"/>
          <ac:spMkLst>
            <pc:docMk/>
            <pc:sldMk cId="2246108081" sldId="262"/>
            <ac:spMk id="435" creationId="{D3CDB30C-1F82-41E6-A067-831D6E89184F}"/>
          </ac:spMkLst>
        </pc:spChg>
        <pc:spChg chg="add del">
          <ac:chgData name="梶澤 明生" userId="26405f958eed5d56" providerId="LiveId" clId="{72ED2AE2-DE46-4D89-9392-4894E2C7FF2D}" dt="2021-03-17T14:09:24.500" v="4002" actId="26606"/>
          <ac:spMkLst>
            <pc:docMk/>
            <pc:sldMk cId="2246108081" sldId="262"/>
            <ac:spMk id="436" creationId="{2DDA86DD-F997-4F66-A87C-5B58AB6D19EC}"/>
          </ac:spMkLst>
        </pc:spChg>
        <pc:spChg chg="add del">
          <ac:chgData name="梶澤 明生" userId="26405f958eed5d56" providerId="LiveId" clId="{72ED2AE2-DE46-4D89-9392-4894E2C7FF2D}" dt="2021-03-17T14:09:24.500" v="4002" actId="26606"/>
          <ac:spMkLst>
            <pc:docMk/>
            <pc:sldMk cId="2246108081" sldId="262"/>
            <ac:spMk id="437" creationId="{D241B827-437E-40A3-A732-669230D6A5BC}"/>
          </ac:spMkLst>
        </pc:spChg>
        <pc:spChg chg="add del">
          <ac:chgData name="梶澤 明生" userId="26405f958eed5d56" providerId="LiveId" clId="{72ED2AE2-DE46-4D89-9392-4894E2C7FF2D}" dt="2021-03-17T14:09:24.500" v="4002" actId="26606"/>
          <ac:spMkLst>
            <pc:docMk/>
            <pc:sldMk cId="2246108081" sldId="262"/>
            <ac:spMk id="438" creationId="{F06EF459-F2D2-4844-A137-7CEA3B165898}"/>
          </ac:spMkLst>
        </pc:spChg>
        <pc:spChg chg="add">
          <ac:chgData name="梶澤 明生" userId="26405f958eed5d56" providerId="LiveId" clId="{72ED2AE2-DE46-4D89-9392-4894E2C7FF2D}" dt="2021-03-17T14:09:24.512" v="4003" actId="26606"/>
          <ac:spMkLst>
            <pc:docMk/>
            <pc:sldMk cId="2246108081" sldId="262"/>
            <ac:spMk id="440" creationId="{2029D5AD-8348-4446-B191-6A9B6FE03F21}"/>
          </ac:spMkLst>
        </pc:spChg>
        <pc:spChg chg="add">
          <ac:chgData name="梶澤 明生" userId="26405f958eed5d56" providerId="LiveId" clId="{72ED2AE2-DE46-4D89-9392-4894E2C7FF2D}" dt="2021-03-17T14:09:24.512" v="4003" actId="26606"/>
          <ac:spMkLst>
            <pc:docMk/>
            <pc:sldMk cId="2246108081" sldId="262"/>
            <ac:spMk id="441" creationId="{A3F395A2-2B64-4749-BD93-2F159C7E1FB5}"/>
          </ac:spMkLst>
        </pc:spChg>
        <pc:spChg chg="add">
          <ac:chgData name="梶澤 明生" userId="26405f958eed5d56" providerId="LiveId" clId="{72ED2AE2-DE46-4D89-9392-4894E2C7FF2D}" dt="2021-03-17T14:09:24.512" v="4003" actId="26606"/>
          <ac:spMkLst>
            <pc:docMk/>
            <pc:sldMk cId="2246108081" sldId="262"/>
            <ac:spMk id="442" creationId="{5CF0135B-EAB8-4CA0-896C-2D897ECD28BC}"/>
          </ac:spMkLst>
        </pc:spChg>
        <pc:spChg chg="add">
          <ac:chgData name="梶澤 明生" userId="26405f958eed5d56" providerId="LiveId" clId="{72ED2AE2-DE46-4D89-9392-4894E2C7FF2D}" dt="2021-03-17T14:09:24.512" v="4003" actId="26606"/>
          <ac:spMkLst>
            <pc:docMk/>
            <pc:sldMk cId="2246108081" sldId="262"/>
            <ac:spMk id="443" creationId="{92C3387C-D24F-4737-8A37-1DC5CFF09CFA}"/>
          </ac:spMkLst>
        </pc:spChg>
        <pc:spChg chg="add mod">
          <ac:chgData name="梶澤 明生" userId="26405f958eed5d56" providerId="LiveId" clId="{72ED2AE2-DE46-4D89-9392-4894E2C7FF2D}" dt="2021-03-17T14:12:27.941" v="4099" actId="1076"/>
          <ac:spMkLst>
            <pc:docMk/>
            <pc:sldMk cId="2246108081" sldId="262"/>
            <ac:spMk id="444" creationId="{F06EF459-F2D2-4844-A137-7CEA3B165898}"/>
          </ac:spMkLst>
        </pc:spChg>
        <pc:grpChg chg="add del">
          <ac:chgData name="梶澤 明生" userId="26405f958eed5d56" providerId="LiveId" clId="{72ED2AE2-DE46-4D89-9392-4894E2C7FF2D}" dt="2021-03-17T14:07:08.377" v="3903" actId="26606"/>
          <ac:grpSpMkLst>
            <pc:docMk/>
            <pc:sldMk cId="2246108081" sldId="262"/>
            <ac:grpSpMk id="16" creationId="{06B7259D-F2AD-42FE-B984-6D1D74321C5D}"/>
          </ac:grpSpMkLst>
        </pc:grpChg>
        <pc:grpChg chg="add del">
          <ac:chgData name="梶澤 明生" userId="26405f958eed5d56" providerId="LiveId" clId="{72ED2AE2-DE46-4D89-9392-4894E2C7FF2D}" dt="2021-03-17T14:07:03.564" v="3897" actId="26606"/>
          <ac:grpSpMkLst>
            <pc:docMk/>
            <pc:sldMk cId="2246108081" sldId="262"/>
            <ac:grpSpMk id="31" creationId="{04542298-A2B1-480F-A11C-A40EDD19B857}"/>
          </ac:grpSpMkLst>
        </pc:grpChg>
        <pc:grpChg chg="add del">
          <ac:chgData name="梶澤 明生" userId="26405f958eed5d56" providerId="LiveId" clId="{72ED2AE2-DE46-4D89-9392-4894E2C7FF2D}" dt="2021-03-17T14:07:03.564" v="3897" actId="26606"/>
          <ac:grpSpMkLst>
            <pc:docMk/>
            <pc:sldMk cId="2246108081" sldId="262"/>
            <ac:grpSpMk id="36" creationId="{2A5C9C35-2375-49EB-B99C-17C87D42FE7C}"/>
          </ac:grpSpMkLst>
        </pc:grpChg>
        <pc:grpChg chg="add del">
          <ac:chgData name="梶澤 明生" userId="26405f958eed5d56" providerId="LiveId" clId="{72ED2AE2-DE46-4D89-9392-4894E2C7FF2D}" dt="2021-03-17T14:07:05.371" v="3899" actId="26606"/>
          <ac:grpSpMkLst>
            <pc:docMk/>
            <pc:sldMk cId="2246108081" sldId="262"/>
            <ac:grpSpMk id="44" creationId="{13621FAC-5123-4838-A7BE-271A4095B234}"/>
          </ac:grpSpMkLst>
        </pc:grpChg>
        <pc:grpChg chg="add del">
          <ac:chgData name="梶澤 明生" userId="26405f958eed5d56" providerId="LiveId" clId="{72ED2AE2-DE46-4D89-9392-4894E2C7FF2D}" dt="2021-03-17T14:07:08.377" v="3903" actId="26606"/>
          <ac:grpSpMkLst>
            <pc:docMk/>
            <pc:sldMk cId="2246108081" sldId="262"/>
            <ac:grpSpMk id="56" creationId="{05545017-2445-4AB3-95A6-48F17C802612}"/>
          </ac:grpSpMkLst>
        </pc:grpChg>
        <pc:grpChg chg="add del">
          <ac:chgData name="梶澤 明生" userId="26405f958eed5d56" providerId="LiveId" clId="{72ED2AE2-DE46-4D89-9392-4894E2C7FF2D}" dt="2021-03-17T14:07:10.482" v="3905" actId="26606"/>
          <ac:grpSpMkLst>
            <pc:docMk/>
            <pc:sldMk cId="2246108081" sldId="262"/>
            <ac:grpSpMk id="67" creationId="{B2D95578-3010-40A8-9EE1-D6D43C23301A}"/>
          </ac:grpSpMkLst>
        </pc:grpChg>
        <pc:grpChg chg="add del">
          <ac:chgData name="梶澤 明生" userId="26405f958eed5d56" providerId="LiveId" clId="{72ED2AE2-DE46-4D89-9392-4894E2C7FF2D}" dt="2021-03-17T14:07:11.022" v="3907" actId="26606"/>
          <ac:grpSpMkLst>
            <pc:docMk/>
            <pc:sldMk cId="2246108081" sldId="262"/>
            <ac:grpSpMk id="75" creationId="{F0BC676B-D19A-44DB-910A-0C0E6D433979}"/>
          </ac:grpSpMkLst>
        </pc:grpChg>
        <pc:grpChg chg="add del">
          <ac:chgData name="梶澤 明生" userId="26405f958eed5d56" providerId="LiveId" clId="{72ED2AE2-DE46-4D89-9392-4894E2C7FF2D}" dt="2021-03-17T14:07:40.910" v="3924" actId="26606"/>
          <ac:grpSpMkLst>
            <pc:docMk/>
            <pc:sldMk cId="2246108081" sldId="262"/>
            <ac:grpSpMk id="121" creationId="{E4DF0958-0C87-4C28-9554-2FADC788C2B1}"/>
          </ac:grpSpMkLst>
        </pc:grpChg>
        <pc:grpChg chg="add del">
          <ac:chgData name="梶澤 明生" userId="26405f958eed5d56" providerId="LiveId" clId="{72ED2AE2-DE46-4D89-9392-4894E2C7FF2D}" dt="2021-03-17T14:07:47.166" v="3928" actId="26606"/>
          <ac:grpSpMkLst>
            <pc:docMk/>
            <pc:sldMk cId="2246108081" sldId="262"/>
            <ac:grpSpMk id="138" creationId="{C57F67D8-2BFF-4661-AFAF-E2CE8B7DCE81}"/>
          </ac:grpSpMkLst>
        </pc:grpChg>
        <pc:grpChg chg="add del">
          <ac:chgData name="梶澤 明生" userId="26405f958eed5d56" providerId="LiveId" clId="{72ED2AE2-DE46-4D89-9392-4894E2C7FF2D}" dt="2021-03-17T14:08:02.387" v="3942" actId="26606"/>
          <ac:grpSpMkLst>
            <pc:docMk/>
            <pc:sldMk cId="2246108081" sldId="262"/>
            <ac:grpSpMk id="185" creationId="{B2D95578-3010-40A8-9EE1-D6D43C23301A}"/>
          </ac:grpSpMkLst>
        </pc:grpChg>
        <pc:grpChg chg="add del">
          <ac:chgData name="梶澤 明生" userId="26405f958eed5d56" providerId="LiveId" clId="{72ED2AE2-DE46-4D89-9392-4894E2C7FF2D}" dt="2021-03-17T14:08:03.234" v="3944" actId="26606"/>
          <ac:grpSpMkLst>
            <pc:docMk/>
            <pc:sldMk cId="2246108081" sldId="262"/>
            <ac:grpSpMk id="192" creationId="{F0BC676B-D19A-44DB-910A-0C0E6D433979}"/>
          </ac:grpSpMkLst>
        </pc:grpChg>
        <pc:grpChg chg="add del">
          <ac:chgData name="梶澤 明生" userId="26405f958eed5d56" providerId="LiveId" clId="{72ED2AE2-DE46-4D89-9392-4894E2C7FF2D}" dt="2021-03-17T14:08:04.460" v="3946" actId="26606"/>
          <ac:grpSpMkLst>
            <pc:docMk/>
            <pc:sldMk cId="2246108081" sldId="262"/>
            <ac:grpSpMk id="202" creationId="{5C3921CD-DDE5-4B57-8FDF-B37ADE4EDAC7}"/>
          </ac:grpSpMkLst>
        </pc:grpChg>
        <pc:grpChg chg="add del">
          <ac:chgData name="梶澤 明生" userId="26405f958eed5d56" providerId="LiveId" clId="{72ED2AE2-DE46-4D89-9392-4894E2C7FF2D}" dt="2021-03-17T14:08:20.163" v="3960" actId="26606"/>
          <ac:grpSpMkLst>
            <pc:docMk/>
            <pc:sldMk cId="2246108081" sldId="262"/>
            <ac:grpSpMk id="252" creationId="{04542298-A2B1-480F-A11C-A40EDD19B857}"/>
          </ac:grpSpMkLst>
        </pc:grpChg>
        <pc:grpChg chg="add del">
          <ac:chgData name="梶澤 明生" userId="26405f958eed5d56" providerId="LiveId" clId="{72ED2AE2-DE46-4D89-9392-4894E2C7FF2D}" dt="2021-03-17T14:08:20.163" v="3960" actId="26606"/>
          <ac:grpSpMkLst>
            <pc:docMk/>
            <pc:sldMk cId="2246108081" sldId="262"/>
            <ac:grpSpMk id="257" creationId="{2A5C9C35-2375-49EB-B99C-17C87D42FE7C}"/>
          </ac:grpSpMkLst>
        </pc:grpChg>
        <pc:grpChg chg="add del">
          <ac:chgData name="梶澤 明生" userId="26405f958eed5d56" providerId="LiveId" clId="{72ED2AE2-DE46-4D89-9392-4894E2C7FF2D}" dt="2021-03-17T14:08:33.197" v="3969" actId="26606"/>
          <ac:grpSpMkLst>
            <pc:docMk/>
            <pc:sldMk cId="2246108081" sldId="262"/>
            <ac:grpSpMk id="283" creationId="{A23D792D-D9F2-4EB4-ADE2-65A518DA6489}"/>
          </ac:grpSpMkLst>
        </pc:grpChg>
        <pc:grpChg chg="add del">
          <ac:chgData name="梶澤 明生" userId="26405f958eed5d56" providerId="LiveId" clId="{72ED2AE2-DE46-4D89-9392-4894E2C7FF2D}" dt="2021-03-17T14:08:34.707" v="3971" actId="26606"/>
          <ac:grpSpMkLst>
            <pc:docMk/>
            <pc:sldMk cId="2246108081" sldId="262"/>
            <ac:grpSpMk id="291" creationId="{8B04D2B7-73F4-45B7-8DD7-46FBB764FDE4}"/>
          </ac:grpSpMkLst>
        </pc:grpChg>
        <pc:grpChg chg="add del">
          <ac:chgData name="梶澤 明生" userId="26405f958eed5d56" providerId="LiveId" clId="{72ED2AE2-DE46-4D89-9392-4894E2C7FF2D}" dt="2021-03-17T14:08:36.383" v="3973" actId="26606"/>
          <ac:grpSpMkLst>
            <pc:docMk/>
            <pc:sldMk cId="2246108081" sldId="262"/>
            <ac:grpSpMk id="311" creationId="{A23D792D-D9F2-4EB4-ADE2-65A518DA6489}"/>
          </ac:grpSpMkLst>
        </pc:grpChg>
        <pc:grpChg chg="add del">
          <ac:chgData name="梶澤 明生" userId="26405f958eed5d56" providerId="LiveId" clId="{72ED2AE2-DE46-4D89-9392-4894E2C7FF2D}" dt="2021-03-17T14:08:38.128" v="3975" actId="26606"/>
          <ac:grpSpMkLst>
            <pc:docMk/>
            <pc:sldMk cId="2246108081" sldId="262"/>
            <ac:grpSpMk id="319" creationId="{2E751C04-BEA6-446B-A678-9C74819EBD4C}"/>
          </ac:grpSpMkLst>
        </pc:grpChg>
        <pc:grpChg chg="add del">
          <ac:chgData name="梶澤 明生" userId="26405f958eed5d56" providerId="LiveId" clId="{72ED2AE2-DE46-4D89-9392-4894E2C7FF2D}" dt="2021-03-17T14:08:38.128" v="3975" actId="26606"/>
          <ac:grpSpMkLst>
            <pc:docMk/>
            <pc:sldMk cId="2246108081" sldId="262"/>
            <ac:grpSpMk id="324" creationId="{B63ACBA3-DEFD-4C6D-BBA0-64468FA99C2D}"/>
          </ac:grpSpMkLst>
        </pc:grpChg>
        <pc:grpChg chg="add del">
          <ac:chgData name="梶澤 明生" userId="26405f958eed5d56" providerId="LiveId" clId="{72ED2AE2-DE46-4D89-9392-4894E2C7FF2D}" dt="2021-03-17T14:08:40.379" v="3977" actId="26606"/>
          <ac:grpSpMkLst>
            <pc:docMk/>
            <pc:sldMk cId="2246108081" sldId="262"/>
            <ac:grpSpMk id="329" creationId="{5D1A9D8B-3117-4D9D-BDA4-DD81895098B0}"/>
          </ac:grpSpMkLst>
        </pc:grpChg>
        <pc:grpChg chg="add del">
          <ac:chgData name="梶澤 明生" userId="26405f958eed5d56" providerId="LiveId" clId="{72ED2AE2-DE46-4D89-9392-4894E2C7FF2D}" dt="2021-03-17T14:08:51.660" v="3986" actId="26606"/>
          <ac:grpSpMkLst>
            <pc:docMk/>
            <pc:sldMk cId="2246108081" sldId="262"/>
            <ac:grpSpMk id="350" creationId="{D8C3AFD7-4CCE-484E-84C6-80FB3E3E2093}"/>
          </ac:grpSpMkLst>
        </pc:grpChg>
        <pc:grpChg chg="add del">
          <ac:chgData name="梶澤 明生" userId="26405f958eed5d56" providerId="LiveId" clId="{72ED2AE2-DE46-4D89-9392-4894E2C7FF2D}" dt="2021-03-17T14:08:52.507" v="3988" actId="26606"/>
          <ac:grpSpMkLst>
            <pc:docMk/>
            <pc:sldMk cId="2246108081" sldId="262"/>
            <ac:grpSpMk id="359" creationId="{13621FAC-5123-4838-A7BE-271A4095B234}"/>
          </ac:grpSpMkLst>
        </pc:grpChg>
        <pc:grpChg chg="add del">
          <ac:chgData name="梶澤 明生" userId="26405f958eed5d56" providerId="LiveId" clId="{72ED2AE2-DE46-4D89-9392-4894E2C7FF2D}" dt="2021-03-17T14:09:01.032" v="3994" actId="26606"/>
          <ac:grpSpMkLst>
            <pc:docMk/>
            <pc:sldMk cId="2246108081" sldId="262"/>
            <ac:grpSpMk id="378" creationId="{C833A70A-9722-46F0-A5EB-C72F78747079}"/>
          </ac:grpSpMkLst>
        </pc:grpChg>
        <pc:grpChg chg="add del">
          <ac:chgData name="梶澤 明生" userId="26405f958eed5d56" providerId="LiveId" clId="{72ED2AE2-DE46-4D89-9392-4894E2C7FF2D}" dt="2021-03-17T14:09:02.791" v="3996" actId="26606"/>
          <ac:grpSpMkLst>
            <pc:docMk/>
            <pc:sldMk cId="2246108081" sldId="262"/>
            <ac:grpSpMk id="400" creationId="{9741695D-9404-4FC6-A5DE-1DE318024319}"/>
          </ac:grpSpMkLst>
        </pc:grpChg>
        <pc:grpChg chg="add del">
          <ac:chgData name="梶澤 明生" userId="26405f958eed5d56" providerId="LiveId" clId="{72ED2AE2-DE46-4D89-9392-4894E2C7FF2D}" dt="2021-03-17T14:09:05.283" v="3998" actId="26606"/>
          <ac:grpSpMkLst>
            <pc:docMk/>
            <pc:sldMk cId="2246108081" sldId="262"/>
            <ac:grpSpMk id="426" creationId="{09DA5303-A1AF-4830-806C-51FCD96188B7}"/>
          </ac:grpSpMkLst>
        </pc:grpChg>
        <pc:graphicFrameChg chg="add del">
          <ac:chgData name="梶澤 明生" userId="26405f958eed5d56" providerId="LiveId" clId="{72ED2AE2-DE46-4D89-9392-4894E2C7FF2D}" dt="2021-03-17T14:06:51.427" v="3889" actId="26606"/>
          <ac:graphicFrameMkLst>
            <pc:docMk/>
            <pc:sldMk cId="2246108081" sldId="262"/>
            <ac:graphicFrameMk id="5" creationId="{343EFB32-B4EA-493E-AF11-3F8301E00A30}"/>
          </ac:graphicFrameMkLst>
        </pc:graphicFrameChg>
        <pc:graphicFrameChg chg="add del">
          <ac:chgData name="梶澤 明生" userId="26405f958eed5d56" providerId="LiveId" clId="{72ED2AE2-DE46-4D89-9392-4894E2C7FF2D}" dt="2021-03-17T14:07:14.689" v="3909" actId="26606"/>
          <ac:graphicFrameMkLst>
            <pc:docMk/>
            <pc:sldMk cId="2246108081" sldId="262"/>
            <ac:graphicFrameMk id="85" creationId="{2A3C8BE6-C2B4-4DF8-BB33-B1AF9DA29C0F}"/>
          </ac:graphicFrameMkLst>
        </pc:graphicFrameChg>
        <pc:graphicFrameChg chg="add del">
          <ac:chgData name="梶澤 明生" userId="26405f958eed5d56" providerId="LiveId" clId="{72ED2AE2-DE46-4D89-9392-4894E2C7FF2D}" dt="2021-03-17T14:07:17.426" v="3911" actId="26606"/>
          <ac:graphicFrameMkLst>
            <pc:docMk/>
            <pc:sldMk cId="2246108081" sldId="262"/>
            <ac:graphicFrameMk id="87" creationId="{ABC3006A-0BFD-4FE9-A45E-39981DEB82B7}"/>
          </ac:graphicFrameMkLst>
        </pc:graphicFrameChg>
        <pc:graphicFrameChg chg="add del">
          <ac:chgData name="梶澤 明生" userId="26405f958eed5d56" providerId="LiveId" clId="{72ED2AE2-DE46-4D89-9392-4894E2C7FF2D}" dt="2021-03-17T14:07:37.851" v="3920" actId="26606"/>
          <ac:graphicFrameMkLst>
            <pc:docMk/>
            <pc:sldMk cId="2246108081" sldId="262"/>
            <ac:graphicFrameMk id="107" creationId="{26642811-5368-4E51-B295-7047F69385BB}"/>
          </ac:graphicFrameMkLst>
        </pc:graphicFrameChg>
        <pc:graphicFrameChg chg="add del">
          <ac:chgData name="梶澤 明生" userId="26405f958eed5d56" providerId="LiveId" clId="{72ED2AE2-DE46-4D89-9392-4894E2C7FF2D}" dt="2021-03-17T14:07:48.820" v="3930" actId="26606"/>
          <ac:graphicFrameMkLst>
            <pc:docMk/>
            <pc:sldMk cId="2246108081" sldId="262"/>
            <ac:graphicFrameMk id="156" creationId="{5729F857-A008-4A29-9BF7-F0DC4FD8DC08}"/>
          </ac:graphicFrameMkLst>
        </pc:graphicFrameChg>
        <pc:graphicFrameChg chg="add del">
          <ac:chgData name="梶澤 明生" userId="26405f958eed5d56" providerId="LiveId" clId="{72ED2AE2-DE46-4D89-9392-4894E2C7FF2D}" dt="2021-03-17T14:07:52.681" v="3932" actId="26606"/>
          <ac:graphicFrameMkLst>
            <pc:docMk/>
            <pc:sldMk cId="2246108081" sldId="262"/>
            <ac:graphicFrameMk id="160" creationId="{C88F05FC-FB49-416B-9864-105A4E606364}"/>
          </ac:graphicFrameMkLst>
        </pc:graphicFrameChg>
        <pc:picChg chg="add del">
          <ac:chgData name="梶澤 明生" userId="26405f958eed5d56" providerId="LiveId" clId="{72ED2AE2-DE46-4D89-9392-4894E2C7FF2D}" dt="2021-03-17T14:06:51.427" v="3889" actId="26606"/>
          <ac:picMkLst>
            <pc:docMk/>
            <pc:sldMk cId="2246108081" sldId="262"/>
            <ac:picMk id="6" creationId="{5326B8DA-36D9-49D3-8FD1-1454AB40C404}"/>
          </ac:picMkLst>
        </pc:picChg>
        <pc:picChg chg="add del">
          <ac:chgData name="梶澤 明生" userId="26405f958eed5d56" providerId="LiveId" clId="{72ED2AE2-DE46-4D89-9392-4894E2C7FF2D}" dt="2021-03-17T14:07:37.851" v="3920" actId="26606"/>
          <ac:picMkLst>
            <pc:docMk/>
            <pc:sldMk cId="2246108081" sldId="262"/>
            <ac:picMk id="108" creationId="{4BDD5C1F-237F-4855-AEDD-5E1F107D7205}"/>
          </ac:picMkLst>
        </pc:picChg>
        <pc:picChg chg="add del">
          <ac:chgData name="梶澤 明生" userId="26405f958eed5d56" providerId="LiveId" clId="{72ED2AE2-DE46-4D89-9392-4894E2C7FF2D}" dt="2021-03-17T14:07:59.532" v="3938" actId="26606"/>
          <ac:picMkLst>
            <pc:docMk/>
            <pc:sldMk cId="2246108081" sldId="262"/>
            <ac:picMk id="172" creationId="{B01A6F03-171F-40B2-8B2C-A061B89241F6}"/>
          </ac:picMkLst>
        </pc:picChg>
        <pc:picChg chg="add del">
          <ac:chgData name="梶澤 明生" userId="26405f958eed5d56" providerId="LiveId" clId="{72ED2AE2-DE46-4D89-9392-4894E2C7FF2D}" dt="2021-03-17T14:08:08.277" v="3948" actId="26606"/>
          <ac:picMkLst>
            <pc:docMk/>
            <pc:sldMk cId="2246108081" sldId="262"/>
            <ac:picMk id="211" creationId="{BF79C704-FD27-4BBA-A751-4A80EDB173B8}"/>
          </ac:picMkLst>
        </pc:picChg>
        <pc:picChg chg="add del">
          <ac:chgData name="梶澤 明生" userId="26405f958eed5d56" providerId="LiveId" clId="{72ED2AE2-DE46-4D89-9392-4894E2C7FF2D}" dt="2021-03-17T14:08:09.093" v="3950" actId="26606"/>
          <ac:picMkLst>
            <pc:docMk/>
            <pc:sldMk cId="2246108081" sldId="262"/>
            <ac:picMk id="218" creationId="{B0DAC8FB-A162-44E3-A606-C855A03A5B09}"/>
          </ac:picMkLst>
        </pc:picChg>
        <pc:picChg chg="add del">
          <ac:chgData name="梶澤 明生" userId="26405f958eed5d56" providerId="LiveId" clId="{72ED2AE2-DE46-4D89-9392-4894E2C7FF2D}" dt="2021-03-17T14:08:13.132" v="3952" actId="26606"/>
          <ac:picMkLst>
            <pc:docMk/>
            <pc:sldMk cId="2246108081" sldId="262"/>
            <ac:picMk id="225" creationId="{C4720EDA-E218-43A9-8817-08F09F4DB6CA}"/>
          </ac:picMkLst>
        </pc:picChg>
        <pc:picChg chg="add del">
          <ac:chgData name="梶澤 明生" userId="26405f958eed5d56" providerId="LiveId" clId="{72ED2AE2-DE46-4D89-9392-4894E2C7FF2D}" dt="2021-03-17T14:08:17.012" v="3956" actId="26606"/>
          <ac:picMkLst>
            <pc:docMk/>
            <pc:sldMk cId="2246108081" sldId="262"/>
            <ac:picMk id="238" creationId="{A51A8D27-202B-4B8A-9DC2-1379034547B4}"/>
          </ac:picMkLst>
        </pc:picChg>
        <pc:picChg chg="add del">
          <ac:chgData name="梶澤 明生" userId="26405f958eed5d56" providerId="LiveId" clId="{72ED2AE2-DE46-4D89-9392-4894E2C7FF2D}" dt="2021-03-17T14:08:18.503" v="3958" actId="26606"/>
          <ac:picMkLst>
            <pc:docMk/>
            <pc:sldMk cId="2246108081" sldId="262"/>
            <ac:picMk id="245" creationId="{24250F98-AE57-452A-8B22-1B78911F0B69}"/>
          </ac:picMkLst>
        </pc:picChg>
        <pc:picChg chg="add del">
          <ac:chgData name="梶澤 明生" userId="26405f958eed5d56" providerId="LiveId" clId="{72ED2AE2-DE46-4D89-9392-4894E2C7FF2D}" dt="2021-03-17T14:08:24.365" v="3962" actId="26606"/>
          <ac:picMkLst>
            <pc:docMk/>
            <pc:sldMk cId="2246108081" sldId="262"/>
            <ac:picMk id="263" creationId="{7D7446A5-5755-4786-AB96-2F609364750C}"/>
          </ac:picMkLst>
        </pc:picChg>
        <pc:picChg chg="add del">
          <ac:chgData name="梶澤 明生" userId="26405f958eed5d56" providerId="LiveId" clId="{72ED2AE2-DE46-4D89-9392-4894E2C7FF2D}" dt="2021-03-17T14:08:25.748" v="3965" actId="26606"/>
          <ac:picMkLst>
            <pc:docMk/>
            <pc:sldMk cId="2246108081" sldId="262"/>
            <ac:picMk id="270" creationId="{355717D4-33C9-419C-8D9C-17C7079673E4}"/>
          </ac:picMkLst>
        </pc:picChg>
        <pc:cxnChg chg="add del">
          <ac:chgData name="梶澤 明生" userId="26405f958eed5d56" providerId="LiveId" clId="{72ED2AE2-DE46-4D89-9392-4894E2C7FF2D}" dt="2021-03-17T14:09:24.512" v="4003" actId="26606"/>
          <ac:cxnSpMkLst>
            <pc:docMk/>
            <pc:sldMk cId="2246108081" sldId="262"/>
            <ac:cxnSpMk id="104" creationId="{E8E35B83-1EC3-4F87-9D54-D863463351B9}"/>
          </ac:cxnSpMkLst>
        </pc:cxnChg>
        <pc:cxnChg chg="add del">
          <ac:chgData name="梶澤 明生" userId="26405f958eed5d56" providerId="LiveId" clId="{72ED2AE2-DE46-4D89-9392-4894E2C7FF2D}" dt="2021-03-17T14:07:48.820" v="3930" actId="26606"/>
          <ac:cxnSpMkLst>
            <pc:docMk/>
            <pc:sldMk cId="2246108081" sldId="262"/>
            <ac:cxnSpMk id="155" creationId="{E8E35B83-1EC3-4F87-9D54-D863463351B9}"/>
          </ac:cxnSpMkLst>
        </pc:cxnChg>
        <pc:cxnChg chg="add del">
          <ac:chgData name="梶澤 明生" userId="26405f958eed5d56" providerId="LiveId" clId="{72ED2AE2-DE46-4D89-9392-4894E2C7FF2D}" dt="2021-03-17T14:07:52.681" v="3932" actId="26606"/>
          <ac:cxnSpMkLst>
            <pc:docMk/>
            <pc:sldMk cId="2246108081" sldId="262"/>
            <ac:cxnSpMk id="159" creationId="{E8E35B83-1EC3-4F87-9D54-D863463351B9}"/>
          </ac:cxnSpMkLst>
        </pc:cxnChg>
        <pc:cxnChg chg="add del">
          <ac:chgData name="梶澤 明生" userId="26405f958eed5d56" providerId="LiveId" clId="{72ED2AE2-DE46-4D89-9392-4894E2C7FF2D}" dt="2021-03-17T14:08:00.571" v="3940" actId="26606"/>
          <ac:cxnSpMkLst>
            <pc:docMk/>
            <pc:sldMk cId="2246108081" sldId="262"/>
            <ac:cxnSpMk id="182" creationId="{C49DA8F6-BCC1-4447-B54C-57856834B94B}"/>
          </ac:cxnSpMkLst>
        </pc:cxnChg>
        <pc:cxnChg chg="add del">
          <ac:chgData name="梶澤 明生" userId="26405f958eed5d56" providerId="LiveId" clId="{72ED2AE2-DE46-4D89-9392-4894E2C7FF2D}" dt="2021-03-17T14:08:15.980" v="3954" actId="26606"/>
          <ac:cxnSpMkLst>
            <pc:docMk/>
            <pc:sldMk cId="2246108081" sldId="262"/>
            <ac:cxnSpMk id="233" creationId="{23AAC9B5-8015-485C-ACF9-A750390E9A56}"/>
          </ac:cxnSpMkLst>
        </pc:cxnChg>
      </pc:sldChg>
    </pc:docChg>
  </pc:docChgLst>
  <pc:docChgLst>
    <pc:chgData name="梶澤 明生" userId="26405f958eed5d56" providerId="LiveId" clId="{F21C51FB-7AF9-4DC3-AB9E-F59FFD387764}"/>
    <pc:docChg chg="addSld modSld">
      <pc:chgData name="梶澤 明生" userId="26405f958eed5d56" providerId="LiveId" clId="{F21C51FB-7AF9-4DC3-AB9E-F59FFD387764}" dt="2021-03-06T17:24:44.957" v="103"/>
      <pc:docMkLst>
        <pc:docMk/>
      </pc:docMkLst>
      <pc:sldChg chg="modSp new mod">
        <pc:chgData name="梶澤 明生" userId="26405f958eed5d56" providerId="LiveId" clId="{F21C51FB-7AF9-4DC3-AB9E-F59FFD387764}" dt="2021-03-06T17:24:44.957" v="103"/>
        <pc:sldMkLst>
          <pc:docMk/>
          <pc:sldMk cId="1330665294" sldId="258"/>
        </pc:sldMkLst>
        <pc:spChg chg="mod">
          <ac:chgData name="梶澤 明生" userId="26405f958eed5d56" providerId="LiveId" clId="{F21C51FB-7AF9-4DC3-AB9E-F59FFD387764}" dt="2021-03-06T17:24:44.957" v="103"/>
          <ac:spMkLst>
            <pc:docMk/>
            <pc:sldMk cId="1330665294" sldId="258"/>
            <ac:spMk id="3" creationId="{215FA5B4-F558-476D-AA17-7D82335AEBD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09A04D-C03F-49C5-99CC-23EFD2B4236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5B03127-EE66-411D-85BA-4EBB52E2C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D8DD5DC-61A1-4413-82E0-88A79913CD43}"/>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5" name="フッター プレースホルダー 4">
            <a:extLst>
              <a:ext uri="{FF2B5EF4-FFF2-40B4-BE49-F238E27FC236}">
                <a16:creationId xmlns:a16="http://schemas.microsoft.com/office/drawing/2014/main" id="{F8683D88-1B20-49C4-B7D4-F36E397E73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DCB77B-02C7-4AA8-9043-C435FB00A44B}"/>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47391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6DE147-137D-4B45-94B9-5D43C743911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8EE5DE2-052D-4FA5-A324-945114A82FB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8F35371-D9BC-4A6B-B74D-C48EA5B5835C}"/>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5" name="フッター プレースホルダー 4">
            <a:extLst>
              <a:ext uri="{FF2B5EF4-FFF2-40B4-BE49-F238E27FC236}">
                <a16:creationId xmlns:a16="http://schemas.microsoft.com/office/drawing/2014/main" id="{5F7B4B2D-DE0F-4757-954C-3096563ABA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B0B051-D80B-4480-8F91-88A03845FB7A}"/>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136164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2AF02B7-0211-4CCF-B724-CB8F87B6EAC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0ED44BF-3019-47F2-84B2-0AB09C1906D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50E0DC-49DE-47E3-BCAE-82ABDB2ED265}"/>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5" name="フッター プレースホルダー 4">
            <a:extLst>
              <a:ext uri="{FF2B5EF4-FFF2-40B4-BE49-F238E27FC236}">
                <a16:creationId xmlns:a16="http://schemas.microsoft.com/office/drawing/2014/main" id="{89CAD26D-FE36-43BB-9434-CEF2023BEC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5FF8476-2A5C-4645-BE53-76451DE1DBD7}"/>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244912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FFB104-C8A0-4D71-A26E-680734AD2C6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F8A338-1B4F-408F-998B-AE65F908478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F2B32A-13FB-46F3-A8CB-649D9892903D}"/>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5" name="フッター プレースホルダー 4">
            <a:extLst>
              <a:ext uri="{FF2B5EF4-FFF2-40B4-BE49-F238E27FC236}">
                <a16:creationId xmlns:a16="http://schemas.microsoft.com/office/drawing/2014/main" id="{FB4A6651-1695-49E5-A18A-957A74F5EC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50B39AB-8C1E-45D4-A483-3B81E446C4A5}"/>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69268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AA36E4-9EF6-4315-A810-A424F57098C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3E124B-B2B0-482E-AD5A-4BC420DFEF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2538A4B-88CB-4BBA-9603-12FAFA0269B8}"/>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5" name="フッター プレースホルダー 4">
            <a:extLst>
              <a:ext uri="{FF2B5EF4-FFF2-40B4-BE49-F238E27FC236}">
                <a16:creationId xmlns:a16="http://schemas.microsoft.com/office/drawing/2014/main" id="{E51E0965-EAD7-48ED-9E41-6BEBA09D58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64C577-8CED-43E8-8F43-12923A4FB720}"/>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267559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5B56A2-1503-457D-9A82-81B8E455A04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C072B9-A5A1-4194-96D9-0B60CD1432F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2ED78E0-EF40-4218-9865-2236A567FE5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4B2D089-0603-4C7F-897B-597612C2F6C6}"/>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6" name="フッター プレースホルダー 5">
            <a:extLst>
              <a:ext uri="{FF2B5EF4-FFF2-40B4-BE49-F238E27FC236}">
                <a16:creationId xmlns:a16="http://schemas.microsoft.com/office/drawing/2014/main" id="{20A3141B-3379-4567-8A8C-4145CD9C4AF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86D7315-93CD-40D5-8DAF-6B1E423DE5E3}"/>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164202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E5E9EA-4EFD-494A-BE2B-74CC9BE0B08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F8CB31-B48B-4ED4-929E-0FFE48C64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AAB8172-7465-434B-8C47-BA20D3CF66F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369361-58FD-4C8B-9EFD-2B1345EE92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5A03482-A3DF-4E8C-AB47-35742DFA0D6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05DAE08-9F6F-4FEC-AC44-43DDA1950AAB}"/>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8" name="フッター プレースホルダー 7">
            <a:extLst>
              <a:ext uri="{FF2B5EF4-FFF2-40B4-BE49-F238E27FC236}">
                <a16:creationId xmlns:a16="http://schemas.microsoft.com/office/drawing/2014/main" id="{AB898FA5-100A-4750-B4D4-4FF034A30DF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C92C674-13DD-4590-8D12-B788DFD6480F}"/>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108202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51DD08-D566-4E37-81D5-1ACB2A1AB82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C5104EA-EF90-4B51-8890-CA80F5C7BBF6}"/>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4" name="フッター プレースホルダー 3">
            <a:extLst>
              <a:ext uri="{FF2B5EF4-FFF2-40B4-BE49-F238E27FC236}">
                <a16:creationId xmlns:a16="http://schemas.microsoft.com/office/drawing/2014/main" id="{F2E9EB43-FCBE-49B6-B382-41347160E18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799DD82-4108-458B-857E-F22944E28164}"/>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47581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CE545A5-42E8-47B7-AE7C-A2446D048F0A}"/>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3" name="フッター プレースホルダー 2">
            <a:extLst>
              <a:ext uri="{FF2B5EF4-FFF2-40B4-BE49-F238E27FC236}">
                <a16:creationId xmlns:a16="http://schemas.microsoft.com/office/drawing/2014/main" id="{B50F21E0-57ED-4708-82F0-EC49DA4A8F3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9763D6B-D65F-4F5F-91FC-4F3C4216347D}"/>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1156794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C4B4C3-E0B8-4F86-A199-10C746784A5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A19FA6-22ED-40CF-84B1-EC619361C2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9FA1F0C-A2DE-4128-AABE-E53202DA71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0FAE516-576B-4AE8-82A4-3DC9E069D39C}"/>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6" name="フッター プレースホルダー 5">
            <a:extLst>
              <a:ext uri="{FF2B5EF4-FFF2-40B4-BE49-F238E27FC236}">
                <a16:creationId xmlns:a16="http://schemas.microsoft.com/office/drawing/2014/main" id="{3472D084-F0CD-4CB4-BF20-36F5C54E5BD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E0EA0FA-ACC4-4B4A-8283-BD177A12C5EF}"/>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323198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5BBFE9-AD79-4C03-8D1F-CB2CEFEC7B3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3953099-3D8F-49CB-81D0-E56B82E4C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27B6762-F153-430C-A54A-E8218E687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D7F192-15F0-406E-A0D8-68070CC8C87F}"/>
              </a:ext>
            </a:extLst>
          </p:cNvPr>
          <p:cNvSpPr>
            <a:spLocks noGrp="1"/>
          </p:cNvSpPr>
          <p:nvPr>
            <p:ph type="dt" sz="half" idx="10"/>
          </p:nvPr>
        </p:nvSpPr>
        <p:spPr/>
        <p:txBody>
          <a:bodyPr/>
          <a:lstStyle/>
          <a:p>
            <a:fld id="{97125062-4172-42DA-AD65-E133347D12DA}" type="datetimeFigureOut">
              <a:rPr kumimoji="1" lang="ja-JP" altLang="en-US" smtClean="0"/>
              <a:t>2021/6/19</a:t>
            </a:fld>
            <a:endParaRPr kumimoji="1" lang="ja-JP" altLang="en-US"/>
          </a:p>
        </p:txBody>
      </p:sp>
      <p:sp>
        <p:nvSpPr>
          <p:cNvPr id="6" name="フッター プレースホルダー 5">
            <a:extLst>
              <a:ext uri="{FF2B5EF4-FFF2-40B4-BE49-F238E27FC236}">
                <a16:creationId xmlns:a16="http://schemas.microsoft.com/office/drawing/2014/main" id="{EB56F9AF-F1E7-4189-82D0-B99B4213B7D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7193BD-B758-404F-A9C4-06FDEC2F200A}"/>
              </a:ext>
            </a:extLst>
          </p:cNvPr>
          <p:cNvSpPr>
            <a:spLocks noGrp="1"/>
          </p:cNvSpPr>
          <p:nvPr>
            <p:ph type="sldNum" sz="quarter" idx="12"/>
          </p:nvPr>
        </p:nvSpPr>
        <p:spPr/>
        <p:txBody>
          <a:body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42301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4381323-E238-4934-B6D7-BF3AEACD0B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7B2D24-CAED-460D-9E9A-6FDC12FCD3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0B2CDA-4F0B-4981-BB53-826DB66914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25062-4172-42DA-AD65-E133347D12DA}" type="datetimeFigureOut">
              <a:rPr kumimoji="1" lang="ja-JP" altLang="en-US" smtClean="0"/>
              <a:t>2021/6/19</a:t>
            </a:fld>
            <a:endParaRPr kumimoji="1" lang="ja-JP" altLang="en-US"/>
          </a:p>
        </p:txBody>
      </p:sp>
      <p:sp>
        <p:nvSpPr>
          <p:cNvPr id="5" name="フッター プレースホルダー 4">
            <a:extLst>
              <a:ext uri="{FF2B5EF4-FFF2-40B4-BE49-F238E27FC236}">
                <a16:creationId xmlns:a16="http://schemas.microsoft.com/office/drawing/2014/main" id="{E19E0216-3BA1-4D20-9117-32DE745CD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AE93276-520B-477A-8A7B-9F701ED1F3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36402-3C5F-41E5-96D0-F115A3E9A509}" type="slidenum">
              <a:rPr kumimoji="1" lang="ja-JP" altLang="en-US" smtClean="0"/>
              <a:t>‹#›</a:t>
            </a:fld>
            <a:endParaRPr kumimoji="1" lang="ja-JP" altLang="en-US"/>
          </a:p>
        </p:txBody>
      </p:sp>
    </p:spTree>
    <p:extLst>
      <p:ext uri="{BB962C8B-B14F-4D97-AF65-F5344CB8AC3E}">
        <p14:creationId xmlns:p14="http://schemas.microsoft.com/office/powerpoint/2010/main" val="2391521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ダイアグラム&#10;&#10;自動的に生成された説明">
            <a:extLst>
              <a:ext uri="{FF2B5EF4-FFF2-40B4-BE49-F238E27FC236}">
                <a16:creationId xmlns:a16="http://schemas.microsoft.com/office/drawing/2014/main" id="{C45BF100-BFAD-4FD8-89F6-D875EAD6C1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322" y="700708"/>
            <a:ext cx="7839912" cy="5802659"/>
          </a:xfrm>
          <a:prstGeom prst="rect">
            <a:avLst/>
          </a:prstGeom>
        </p:spPr>
      </p:pic>
      <p:sp>
        <p:nvSpPr>
          <p:cNvPr id="2" name="タイトル 1">
            <a:extLst>
              <a:ext uri="{FF2B5EF4-FFF2-40B4-BE49-F238E27FC236}">
                <a16:creationId xmlns:a16="http://schemas.microsoft.com/office/drawing/2014/main" id="{96E48430-6DBA-4CCA-9C56-34C83F7838C6}"/>
              </a:ext>
            </a:extLst>
          </p:cNvPr>
          <p:cNvSpPr>
            <a:spLocks noGrp="1"/>
          </p:cNvSpPr>
          <p:nvPr>
            <p:ph type="ctrTitle"/>
          </p:nvPr>
        </p:nvSpPr>
        <p:spPr>
          <a:xfrm>
            <a:off x="2255745" y="951239"/>
            <a:ext cx="9144000" cy="1349469"/>
          </a:xfrm>
        </p:spPr>
        <p:txBody>
          <a:bodyPr/>
          <a:lstStyle/>
          <a:p>
            <a:r>
              <a:rPr kumimoji="1" lang="ja-JP" altLang="en-US" dirty="0"/>
              <a:t>婚活支援のご案内</a:t>
            </a:r>
          </a:p>
        </p:txBody>
      </p:sp>
      <p:pic>
        <p:nvPicPr>
          <p:cNvPr id="6" name="図 5" descr="ロゴ&#10;&#10;低い精度で自動的に生成された説明">
            <a:extLst>
              <a:ext uri="{FF2B5EF4-FFF2-40B4-BE49-F238E27FC236}">
                <a16:creationId xmlns:a16="http://schemas.microsoft.com/office/drawing/2014/main" id="{1CF89CCB-B870-466B-AEB5-7BCD808AC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0021" y="2886075"/>
            <a:ext cx="8039099" cy="2009776"/>
          </a:xfrm>
          <a:prstGeom prst="rect">
            <a:avLst/>
          </a:prstGeom>
        </p:spPr>
      </p:pic>
    </p:spTree>
    <p:extLst>
      <p:ext uri="{BB962C8B-B14F-4D97-AF65-F5344CB8AC3E}">
        <p14:creationId xmlns:p14="http://schemas.microsoft.com/office/powerpoint/2010/main" val="1439906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 name="Rectangle 9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359BCA61-3ECE-4C58-B7ED-04DBCA28C5EC}"/>
              </a:ext>
            </a:extLst>
          </p:cNvPr>
          <p:cNvSpPr>
            <a:spLocks noGrp="1"/>
          </p:cNvSpPr>
          <p:nvPr>
            <p:ph type="title"/>
          </p:nvPr>
        </p:nvSpPr>
        <p:spPr>
          <a:xfrm>
            <a:off x="643467" y="321734"/>
            <a:ext cx="10905066" cy="1135737"/>
          </a:xfrm>
        </p:spPr>
        <p:txBody>
          <a:bodyPr>
            <a:normAutofit/>
          </a:bodyPr>
          <a:lstStyle/>
          <a:p>
            <a:r>
              <a:rPr kumimoji="1" lang="ja-JP" altLang="en-US" sz="3600" dirty="0">
                <a:solidFill>
                  <a:srgbClr val="0000FF"/>
                </a:solidFill>
              </a:rPr>
              <a:t>共に婚活市場を歩みましょう！</a:t>
            </a:r>
          </a:p>
        </p:txBody>
      </p:sp>
      <p:sp>
        <p:nvSpPr>
          <p:cNvPr id="3" name="コンテンツ プレースホルダー 2">
            <a:extLst>
              <a:ext uri="{FF2B5EF4-FFF2-40B4-BE49-F238E27FC236}">
                <a16:creationId xmlns:a16="http://schemas.microsoft.com/office/drawing/2014/main" id="{215FA5B4-F558-476D-AA17-7D82335AEBDE}"/>
              </a:ext>
            </a:extLst>
          </p:cNvPr>
          <p:cNvSpPr>
            <a:spLocks noGrp="1"/>
          </p:cNvSpPr>
          <p:nvPr>
            <p:ph idx="1"/>
          </p:nvPr>
        </p:nvSpPr>
        <p:spPr>
          <a:xfrm>
            <a:off x="643467" y="1361847"/>
            <a:ext cx="10824633" cy="4868116"/>
          </a:xfrm>
        </p:spPr>
        <p:txBody>
          <a:bodyPr>
            <a:normAutofit/>
          </a:bodyPr>
          <a:lstStyle/>
          <a:p>
            <a:pPr marL="0" indent="0">
              <a:buNone/>
            </a:pPr>
            <a:r>
              <a:rPr lang="ja-JP" altLang="en-US" sz="2000" dirty="0"/>
              <a:t>幸せな結婚を叶える為、貴方のパートナーとして共にお相手探しを行います。</a:t>
            </a:r>
            <a:endParaRPr lang="en-US" altLang="ja-JP" sz="2000" dirty="0"/>
          </a:p>
          <a:p>
            <a:pPr marL="0" indent="0">
              <a:buNone/>
            </a:pPr>
            <a:r>
              <a:rPr lang="ja-JP" altLang="en-US" sz="2000" dirty="0"/>
              <a:t>加盟協会による全国１万人以上の結婚希望者から引き合わせをします。</a:t>
            </a:r>
            <a:endParaRPr lang="en-US" altLang="ja-JP" sz="2000" dirty="0"/>
          </a:p>
          <a:p>
            <a:pPr marL="0" indent="0">
              <a:buNone/>
            </a:pPr>
            <a:endParaRPr lang="en-US" altLang="ja-JP" sz="1000" dirty="0"/>
          </a:p>
          <a:p>
            <a:pPr marL="0" indent="0">
              <a:buNone/>
            </a:pPr>
            <a:r>
              <a:rPr lang="ja-JP" altLang="en-US" sz="2000" dirty="0"/>
              <a:t>ですが結婚は約束できるものはありません、一緒に掴み取るという気持ちで臨んで下さい。</a:t>
            </a:r>
            <a:endParaRPr lang="en-US" altLang="ja-JP" sz="2000" dirty="0"/>
          </a:p>
          <a:p>
            <a:pPr marL="0" indent="0">
              <a:buNone/>
            </a:pPr>
            <a:r>
              <a:rPr lang="ja-JP" altLang="en-US" sz="2000" dirty="0"/>
              <a:t>お見合い（相手とのお茶会）は何度でも無料です。</a:t>
            </a:r>
            <a:endParaRPr lang="en-US" altLang="ja-JP" sz="2000" dirty="0"/>
          </a:p>
          <a:p>
            <a:pPr marL="0" indent="0">
              <a:buNone/>
            </a:pPr>
            <a:r>
              <a:rPr lang="ja-JP" altLang="en-US" sz="2000" dirty="0"/>
              <a:t>どんどん出会ってチャンスを作っていく事をお勧めします。</a:t>
            </a:r>
            <a:endParaRPr lang="en-US" altLang="ja-JP" sz="2000" dirty="0"/>
          </a:p>
          <a:p>
            <a:pPr marL="0" indent="0">
              <a:buNone/>
            </a:pPr>
            <a:endParaRPr lang="en-US" altLang="ja-JP" sz="1000" dirty="0"/>
          </a:p>
          <a:p>
            <a:pPr marL="0" indent="0">
              <a:buNone/>
            </a:pPr>
            <a:r>
              <a:rPr lang="ja-JP" altLang="en-US" sz="2000" dirty="0"/>
              <a:t>そこで双方の合意があればお相手とお試し交際することができます。</a:t>
            </a:r>
            <a:endParaRPr lang="en-US" altLang="ja-JP" sz="2000" dirty="0"/>
          </a:p>
          <a:p>
            <a:pPr marL="0" indent="0">
              <a:buNone/>
            </a:pPr>
            <a:r>
              <a:rPr lang="ja-JP" altLang="en-US" sz="2000" dirty="0"/>
              <a:t>お相手と合わないなと感じた場合には、貴方からお断りする必要はありません。お相手にはこちらからご連絡しますので安心して活動頂きたいです。</a:t>
            </a:r>
            <a:endParaRPr lang="en-US" altLang="ja-JP" sz="2000" dirty="0"/>
          </a:p>
          <a:p>
            <a:pPr marL="0" indent="0">
              <a:buNone/>
            </a:pPr>
            <a:endParaRPr lang="en-US" altLang="ja-JP" sz="2000" dirty="0"/>
          </a:p>
          <a:p>
            <a:pPr marL="0" indent="0">
              <a:buNone/>
            </a:pPr>
            <a:r>
              <a:rPr lang="ja-JP" altLang="en-US" sz="2000" b="1" dirty="0"/>
              <a:t>　　何でも話せる貴方のパートナーとして、良い結婚ができるよう心から応援します。</a:t>
            </a:r>
            <a:endParaRPr lang="en-US" altLang="ja-JP" sz="2000" b="1" dirty="0"/>
          </a:p>
        </p:txBody>
      </p:sp>
      <p:sp>
        <p:nvSpPr>
          <p:cNvPr id="167" name="Rectangle 10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0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0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0" name="Rectangle 10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3066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1859B2-6CA4-4DE0-90E8-BEB2BF04AE1A}"/>
              </a:ext>
            </a:extLst>
          </p:cNvPr>
          <p:cNvSpPr>
            <a:spLocks noGrp="1"/>
          </p:cNvSpPr>
          <p:nvPr>
            <p:ph type="title"/>
          </p:nvPr>
        </p:nvSpPr>
        <p:spPr>
          <a:xfrm>
            <a:off x="1637178" y="376516"/>
            <a:ext cx="4383742" cy="762001"/>
          </a:xfrm>
        </p:spPr>
        <p:txBody>
          <a:bodyPr>
            <a:normAutofit fontScale="90000"/>
          </a:bodyPr>
          <a:lstStyle/>
          <a:p>
            <a:pPr algn="ctr"/>
            <a:r>
              <a:rPr lang="ja-JP" altLang="en-US" sz="2800" dirty="0"/>
              <a:t>婚活支援</a:t>
            </a:r>
            <a:r>
              <a:rPr kumimoji="1" lang="ja-JP" altLang="en-US" sz="2800" dirty="0"/>
              <a:t>サービスの仕組み</a:t>
            </a:r>
          </a:p>
        </p:txBody>
      </p:sp>
      <p:sp>
        <p:nvSpPr>
          <p:cNvPr id="6" name="四角形: 角を丸くする 5">
            <a:extLst>
              <a:ext uri="{FF2B5EF4-FFF2-40B4-BE49-F238E27FC236}">
                <a16:creationId xmlns:a16="http://schemas.microsoft.com/office/drawing/2014/main" id="{48DA79B1-1A2A-4A56-8DA8-201A656571E9}"/>
              </a:ext>
            </a:extLst>
          </p:cNvPr>
          <p:cNvSpPr/>
          <p:nvPr/>
        </p:nvSpPr>
        <p:spPr>
          <a:xfrm>
            <a:off x="1315009" y="1246934"/>
            <a:ext cx="4705911" cy="666750"/>
          </a:xfrm>
          <a:prstGeom prst="round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結婚希望者　全国</a:t>
            </a:r>
            <a:r>
              <a:rPr kumimoji="1" lang="ja-JP" altLang="en-US" sz="2400" dirty="0">
                <a:solidFill>
                  <a:schemeClr val="tx1"/>
                </a:solidFill>
              </a:rPr>
              <a:t>登録データ</a:t>
            </a:r>
          </a:p>
        </p:txBody>
      </p:sp>
      <p:sp>
        <p:nvSpPr>
          <p:cNvPr id="3" name="正方形/長方形 2">
            <a:extLst>
              <a:ext uri="{FF2B5EF4-FFF2-40B4-BE49-F238E27FC236}">
                <a16:creationId xmlns:a16="http://schemas.microsoft.com/office/drawing/2014/main" id="{F2CF3D1C-485B-410D-91CA-BF8B2C206E7C}"/>
              </a:ext>
            </a:extLst>
          </p:cNvPr>
          <p:cNvSpPr/>
          <p:nvPr/>
        </p:nvSpPr>
        <p:spPr>
          <a:xfrm>
            <a:off x="1315009" y="3267075"/>
            <a:ext cx="1353670" cy="86509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FF0000"/>
                </a:solidFill>
              </a:rPr>
              <a:t>当会</a:t>
            </a:r>
          </a:p>
        </p:txBody>
      </p:sp>
      <p:pic>
        <p:nvPicPr>
          <p:cNvPr id="5" name="図 4" descr="アイコン&#10;&#10;自動的に生成された説明">
            <a:extLst>
              <a:ext uri="{FF2B5EF4-FFF2-40B4-BE49-F238E27FC236}">
                <a16:creationId xmlns:a16="http://schemas.microsoft.com/office/drawing/2014/main" id="{0F9B3179-A592-40FE-85BB-AF1D746AC2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4972" y="4630271"/>
            <a:ext cx="1493744" cy="1493744"/>
          </a:xfrm>
          <a:prstGeom prst="rect">
            <a:avLst/>
          </a:prstGeom>
        </p:spPr>
      </p:pic>
      <p:pic>
        <p:nvPicPr>
          <p:cNvPr id="7" name="図 6" descr="アイコン&#10;&#10;自動的に生成された説明">
            <a:extLst>
              <a:ext uri="{FF2B5EF4-FFF2-40B4-BE49-F238E27FC236}">
                <a16:creationId xmlns:a16="http://schemas.microsoft.com/office/drawing/2014/main" id="{02F2DE72-35B0-4F2D-B08D-CCE122F3D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7176" y="4630271"/>
            <a:ext cx="1493744" cy="1493744"/>
          </a:xfrm>
          <a:prstGeom prst="rect">
            <a:avLst/>
          </a:prstGeom>
          <a:solidFill>
            <a:schemeClr val="bg1"/>
          </a:solidFill>
        </p:spPr>
      </p:pic>
      <p:sp>
        <p:nvSpPr>
          <p:cNvPr id="8" name="矢印: 右 7">
            <a:extLst>
              <a:ext uri="{FF2B5EF4-FFF2-40B4-BE49-F238E27FC236}">
                <a16:creationId xmlns:a16="http://schemas.microsoft.com/office/drawing/2014/main" id="{90BECD0B-FF97-42F3-9BBB-9A0CC7DBE4FA}"/>
              </a:ext>
            </a:extLst>
          </p:cNvPr>
          <p:cNvSpPr/>
          <p:nvPr/>
        </p:nvSpPr>
        <p:spPr>
          <a:xfrm rot="16200000">
            <a:off x="1438833" y="2431117"/>
            <a:ext cx="1179981" cy="3619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38A9F10-B96F-41E2-813D-ED842C6721BA}"/>
              </a:ext>
            </a:extLst>
          </p:cNvPr>
          <p:cNvSpPr/>
          <p:nvPr/>
        </p:nvSpPr>
        <p:spPr>
          <a:xfrm>
            <a:off x="4527176" y="3267075"/>
            <a:ext cx="1353670" cy="86509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他加盟店</a:t>
            </a:r>
            <a:endParaRPr lang="en-US" altLang="ja-JP" sz="2000" b="1" dirty="0">
              <a:solidFill>
                <a:schemeClr val="tx1"/>
              </a:solidFill>
            </a:endParaRPr>
          </a:p>
        </p:txBody>
      </p:sp>
      <p:sp>
        <p:nvSpPr>
          <p:cNvPr id="11" name="矢印: 右 10">
            <a:extLst>
              <a:ext uri="{FF2B5EF4-FFF2-40B4-BE49-F238E27FC236}">
                <a16:creationId xmlns:a16="http://schemas.microsoft.com/office/drawing/2014/main" id="{7F489FEB-487D-46B2-B45B-5E6B95219718}"/>
              </a:ext>
            </a:extLst>
          </p:cNvPr>
          <p:cNvSpPr/>
          <p:nvPr/>
        </p:nvSpPr>
        <p:spPr>
          <a:xfrm rot="16200000">
            <a:off x="4684058" y="2431118"/>
            <a:ext cx="1179981" cy="3619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18E1546-992D-4C4D-BF38-FF07CDD9E6E8}"/>
              </a:ext>
            </a:extLst>
          </p:cNvPr>
          <p:cNvSpPr txBox="1"/>
          <p:nvPr/>
        </p:nvSpPr>
        <p:spPr>
          <a:xfrm>
            <a:off x="5372100" y="2405713"/>
            <a:ext cx="723900" cy="369332"/>
          </a:xfrm>
          <a:prstGeom prst="rect">
            <a:avLst/>
          </a:prstGeom>
          <a:noFill/>
        </p:spPr>
        <p:txBody>
          <a:bodyPr wrap="square" rtlCol="0">
            <a:spAutoFit/>
          </a:bodyPr>
          <a:lstStyle/>
          <a:p>
            <a:r>
              <a:rPr kumimoji="1" lang="ja-JP" altLang="en-US" dirty="0"/>
              <a:t>登録</a:t>
            </a:r>
          </a:p>
        </p:txBody>
      </p:sp>
      <p:sp>
        <p:nvSpPr>
          <p:cNvPr id="13" name="テキスト ボックス 12">
            <a:extLst>
              <a:ext uri="{FF2B5EF4-FFF2-40B4-BE49-F238E27FC236}">
                <a16:creationId xmlns:a16="http://schemas.microsoft.com/office/drawing/2014/main" id="{DDB2663D-2163-4EE5-9EC4-6E1C6155161E}"/>
              </a:ext>
            </a:extLst>
          </p:cNvPr>
          <p:cNvSpPr txBox="1"/>
          <p:nvPr/>
        </p:nvSpPr>
        <p:spPr>
          <a:xfrm>
            <a:off x="1267944" y="2405713"/>
            <a:ext cx="723900" cy="369332"/>
          </a:xfrm>
          <a:prstGeom prst="rect">
            <a:avLst/>
          </a:prstGeom>
          <a:noFill/>
        </p:spPr>
        <p:txBody>
          <a:bodyPr wrap="square" rtlCol="0">
            <a:spAutoFit/>
          </a:bodyPr>
          <a:lstStyle/>
          <a:p>
            <a:r>
              <a:rPr kumimoji="1" lang="ja-JP" altLang="en-US" dirty="0"/>
              <a:t>登録</a:t>
            </a:r>
          </a:p>
        </p:txBody>
      </p:sp>
      <p:sp>
        <p:nvSpPr>
          <p:cNvPr id="15" name="テキスト ボックス 14">
            <a:extLst>
              <a:ext uri="{FF2B5EF4-FFF2-40B4-BE49-F238E27FC236}">
                <a16:creationId xmlns:a16="http://schemas.microsoft.com/office/drawing/2014/main" id="{2384EE08-9713-49D9-939F-839EB83DCB38}"/>
              </a:ext>
            </a:extLst>
          </p:cNvPr>
          <p:cNvSpPr txBox="1"/>
          <p:nvPr/>
        </p:nvSpPr>
        <p:spPr>
          <a:xfrm>
            <a:off x="1301281" y="4370808"/>
            <a:ext cx="1336479" cy="369332"/>
          </a:xfrm>
          <a:prstGeom prst="rect">
            <a:avLst/>
          </a:prstGeom>
          <a:noFill/>
        </p:spPr>
        <p:txBody>
          <a:bodyPr wrap="square" rtlCol="0">
            <a:spAutoFit/>
          </a:bodyPr>
          <a:lstStyle/>
          <a:p>
            <a:r>
              <a:rPr lang="ja-JP" altLang="en-US" dirty="0"/>
              <a:t>結婚希望者</a:t>
            </a:r>
            <a:endParaRPr kumimoji="1" lang="ja-JP" altLang="en-US" dirty="0"/>
          </a:p>
        </p:txBody>
      </p:sp>
      <p:cxnSp>
        <p:nvCxnSpPr>
          <p:cNvPr id="21" name="直線矢印コネクタ 20">
            <a:extLst>
              <a:ext uri="{FF2B5EF4-FFF2-40B4-BE49-F238E27FC236}">
                <a16:creationId xmlns:a16="http://schemas.microsoft.com/office/drawing/2014/main" id="{E3EE116D-331A-45D0-9F5A-E3DA47244444}"/>
              </a:ext>
            </a:extLst>
          </p:cNvPr>
          <p:cNvCxnSpPr>
            <a:cxnSpLocks/>
            <a:stCxn id="5" idx="3"/>
            <a:endCxn id="7" idx="1"/>
          </p:cNvCxnSpPr>
          <p:nvPr/>
        </p:nvCxnSpPr>
        <p:spPr>
          <a:xfrm>
            <a:off x="2738716" y="5377143"/>
            <a:ext cx="1788460" cy="0"/>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3" name="乗算記号 22">
            <a:extLst>
              <a:ext uri="{FF2B5EF4-FFF2-40B4-BE49-F238E27FC236}">
                <a16:creationId xmlns:a16="http://schemas.microsoft.com/office/drawing/2014/main" id="{EFAC74F1-592C-49C2-B547-00485F5144A6}"/>
              </a:ext>
            </a:extLst>
          </p:cNvPr>
          <p:cNvSpPr/>
          <p:nvPr/>
        </p:nvSpPr>
        <p:spPr>
          <a:xfrm>
            <a:off x="3520048" y="4777350"/>
            <a:ext cx="402851" cy="45271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矢印コネクタ 24">
            <a:extLst>
              <a:ext uri="{FF2B5EF4-FFF2-40B4-BE49-F238E27FC236}">
                <a16:creationId xmlns:a16="http://schemas.microsoft.com/office/drawing/2014/main" id="{9B578441-09B3-44E3-B7C1-D674445018AD}"/>
              </a:ext>
            </a:extLst>
          </p:cNvPr>
          <p:cNvCxnSpPr>
            <a:cxnSpLocks/>
          </p:cNvCxnSpPr>
          <p:nvPr/>
        </p:nvCxnSpPr>
        <p:spPr>
          <a:xfrm flipH="1">
            <a:off x="2738716" y="5586693"/>
            <a:ext cx="1788460" cy="0"/>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矢印: 右 25">
            <a:extLst>
              <a:ext uri="{FF2B5EF4-FFF2-40B4-BE49-F238E27FC236}">
                <a16:creationId xmlns:a16="http://schemas.microsoft.com/office/drawing/2014/main" id="{DF0A1C8A-250F-4A84-90EC-A007FB198EE6}"/>
              </a:ext>
            </a:extLst>
          </p:cNvPr>
          <p:cNvSpPr/>
          <p:nvPr/>
        </p:nvSpPr>
        <p:spPr>
          <a:xfrm>
            <a:off x="2965635" y="3286125"/>
            <a:ext cx="1179981" cy="283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A1FC2355-9313-4C7B-AA61-9FD3B27740D3}"/>
              </a:ext>
            </a:extLst>
          </p:cNvPr>
          <p:cNvSpPr/>
          <p:nvPr/>
        </p:nvSpPr>
        <p:spPr>
          <a:xfrm flipH="1">
            <a:off x="2965635" y="3696329"/>
            <a:ext cx="1179981" cy="283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タイトル 1">
            <a:extLst>
              <a:ext uri="{FF2B5EF4-FFF2-40B4-BE49-F238E27FC236}">
                <a16:creationId xmlns:a16="http://schemas.microsoft.com/office/drawing/2014/main" id="{81683601-11F0-4508-8D6D-5BAFD8D7776B}"/>
              </a:ext>
            </a:extLst>
          </p:cNvPr>
          <p:cNvSpPr txBox="1">
            <a:spLocks/>
          </p:cNvSpPr>
          <p:nvPr/>
        </p:nvSpPr>
        <p:spPr>
          <a:xfrm>
            <a:off x="6926848" y="376516"/>
            <a:ext cx="4932548" cy="56477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200" dirty="0"/>
              <a:t>婚活を始めようとした場合、まずは全国の結婚希望者のデータベースに登録します。</a:t>
            </a:r>
            <a:endParaRPr lang="en-US" altLang="ja-JP" sz="2200" dirty="0"/>
          </a:p>
          <a:p>
            <a:endParaRPr lang="en-US" altLang="ja-JP" sz="2200" dirty="0"/>
          </a:p>
          <a:p>
            <a:r>
              <a:rPr lang="ja-JP" altLang="en-US" sz="2200" dirty="0"/>
              <a:t>登録後はこちらからも、相手からも写真等を見ることができます。</a:t>
            </a:r>
            <a:endParaRPr lang="en-US" altLang="ja-JP" sz="2200" dirty="0"/>
          </a:p>
          <a:p>
            <a:endParaRPr lang="en-US" altLang="ja-JP" sz="2200" dirty="0"/>
          </a:p>
          <a:p>
            <a:r>
              <a:rPr lang="ja-JP" altLang="en-US" sz="2200" dirty="0"/>
              <a:t>興味のある方に申込をする場合、</a:t>
            </a:r>
            <a:endParaRPr lang="en-US" altLang="ja-JP" sz="2200" dirty="0"/>
          </a:p>
          <a:p>
            <a:r>
              <a:rPr lang="ja-JP" altLang="en-US" sz="2200" dirty="0"/>
              <a:t>当会より相手加盟店に申込をかけます。</a:t>
            </a:r>
            <a:endParaRPr lang="en-US" altLang="ja-JP" sz="2200" dirty="0"/>
          </a:p>
          <a:p>
            <a:endParaRPr lang="en-US" altLang="ja-JP" sz="2200" dirty="0"/>
          </a:p>
          <a:p>
            <a:r>
              <a:rPr lang="ja-JP" altLang="en-US" sz="2200" dirty="0"/>
              <a:t>相手の加盟店は申込があったことを</a:t>
            </a:r>
            <a:endParaRPr lang="en-US" altLang="ja-JP" sz="2200" dirty="0"/>
          </a:p>
          <a:p>
            <a:r>
              <a:rPr lang="ja-JP" altLang="en-US" sz="2200" dirty="0"/>
              <a:t>会員に伝え、承諾されればお見合い成立となります。</a:t>
            </a:r>
            <a:endParaRPr lang="en-US" altLang="ja-JP" sz="2200" dirty="0"/>
          </a:p>
          <a:p>
            <a:endParaRPr lang="en-US" altLang="ja-JP" sz="2200" dirty="0"/>
          </a:p>
          <a:p>
            <a:r>
              <a:rPr lang="ja-JP" altLang="en-US" sz="2200" dirty="0"/>
              <a:t>逆に別の加盟店の方からお見合いの申込が貴方に来ることもあります。</a:t>
            </a:r>
            <a:endParaRPr lang="en-US" altLang="ja-JP" sz="2200" dirty="0"/>
          </a:p>
        </p:txBody>
      </p:sp>
      <p:sp>
        <p:nvSpPr>
          <p:cNvPr id="29" name="正方形/長方形 28">
            <a:extLst>
              <a:ext uri="{FF2B5EF4-FFF2-40B4-BE49-F238E27FC236}">
                <a16:creationId xmlns:a16="http://schemas.microsoft.com/office/drawing/2014/main" id="{91E16002-205C-4013-8120-AEB0B2DBDC4B}"/>
              </a:ext>
            </a:extLst>
          </p:cNvPr>
          <p:cNvSpPr/>
          <p:nvPr/>
        </p:nvSpPr>
        <p:spPr>
          <a:xfrm>
            <a:off x="600810" y="290093"/>
            <a:ext cx="6064272" cy="62751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3C7DA086-210C-4C06-B0ED-BBCCAC62D78E}"/>
              </a:ext>
            </a:extLst>
          </p:cNvPr>
          <p:cNvSpPr txBox="1"/>
          <p:nvPr/>
        </p:nvSpPr>
        <p:spPr>
          <a:xfrm>
            <a:off x="2894005" y="2897743"/>
            <a:ext cx="1353670" cy="369332"/>
          </a:xfrm>
          <a:prstGeom prst="rect">
            <a:avLst/>
          </a:prstGeom>
          <a:noFill/>
        </p:spPr>
        <p:txBody>
          <a:bodyPr wrap="square" rtlCol="0">
            <a:spAutoFit/>
          </a:bodyPr>
          <a:lstStyle/>
          <a:p>
            <a:r>
              <a:rPr kumimoji="1" lang="ja-JP" altLang="en-US" dirty="0"/>
              <a:t>縁談の申込</a:t>
            </a:r>
          </a:p>
        </p:txBody>
      </p:sp>
      <p:sp>
        <p:nvSpPr>
          <p:cNvPr id="32" name="テキスト ボックス 31">
            <a:extLst>
              <a:ext uri="{FF2B5EF4-FFF2-40B4-BE49-F238E27FC236}">
                <a16:creationId xmlns:a16="http://schemas.microsoft.com/office/drawing/2014/main" id="{4434AAA7-0F74-4F3D-A453-0D9526D8E0AA}"/>
              </a:ext>
            </a:extLst>
          </p:cNvPr>
          <p:cNvSpPr txBox="1"/>
          <p:nvPr/>
        </p:nvSpPr>
        <p:spPr>
          <a:xfrm>
            <a:off x="2894005" y="4004299"/>
            <a:ext cx="1353670" cy="369332"/>
          </a:xfrm>
          <a:prstGeom prst="rect">
            <a:avLst/>
          </a:prstGeom>
          <a:noFill/>
        </p:spPr>
        <p:txBody>
          <a:bodyPr wrap="square" rtlCol="0">
            <a:spAutoFit/>
          </a:bodyPr>
          <a:lstStyle/>
          <a:p>
            <a:r>
              <a:rPr kumimoji="1" lang="ja-JP" altLang="en-US" dirty="0"/>
              <a:t>縁談の申込</a:t>
            </a:r>
          </a:p>
        </p:txBody>
      </p:sp>
      <p:sp>
        <p:nvSpPr>
          <p:cNvPr id="24" name="テキスト ボックス 23">
            <a:extLst>
              <a:ext uri="{FF2B5EF4-FFF2-40B4-BE49-F238E27FC236}">
                <a16:creationId xmlns:a16="http://schemas.microsoft.com/office/drawing/2014/main" id="{6C957D10-1743-4AF7-9B1D-4049D86B9281}"/>
              </a:ext>
            </a:extLst>
          </p:cNvPr>
          <p:cNvSpPr txBox="1"/>
          <p:nvPr/>
        </p:nvSpPr>
        <p:spPr>
          <a:xfrm>
            <a:off x="4544367" y="4370808"/>
            <a:ext cx="1336479" cy="369332"/>
          </a:xfrm>
          <a:prstGeom prst="rect">
            <a:avLst/>
          </a:prstGeom>
          <a:noFill/>
        </p:spPr>
        <p:txBody>
          <a:bodyPr wrap="square" rtlCol="0">
            <a:spAutoFit/>
          </a:bodyPr>
          <a:lstStyle/>
          <a:p>
            <a:r>
              <a:rPr lang="ja-JP" altLang="en-US" dirty="0"/>
              <a:t>結婚希望者</a:t>
            </a:r>
            <a:endParaRPr kumimoji="1" lang="ja-JP" altLang="en-US" dirty="0"/>
          </a:p>
        </p:txBody>
      </p:sp>
      <p:sp>
        <p:nvSpPr>
          <p:cNvPr id="33" name="テキスト ボックス 32">
            <a:extLst>
              <a:ext uri="{FF2B5EF4-FFF2-40B4-BE49-F238E27FC236}">
                <a16:creationId xmlns:a16="http://schemas.microsoft.com/office/drawing/2014/main" id="{5C51A683-CBD9-4844-BBDE-54C657E2F90A}"/>
              </a:ext>
            </a:extLst>
          </p:cNvPr>
          <p:cNvSpPr txBox="1"/>
          <p:nvPr/>
        </p:nvSpPr>
        <p:spPr>
          <a:xfrm>
            <a:off x="2614889" y="5771782"/>
            <a:ext cx="2234823" cy="584775"/>
          </a:xfrm>
          <a:prstGeom prst="rect">
            <a:avLst/>
          </a:prstGeom>
          <a:noFill/>
        </p:spPr>
        <p:txBody>
          <a:bodyPr wrap="square" rtlCol="0">
            <a:spAutoFit/>
          </a:bodyPr>
          <a:lstStyle/>
          <a:p>
            <a:r>
              <a:rPr lang="ja-JP" altLang="en-US" sz="1600" dirty="0">
                <a:solidFill>
                  <a:srgbClr val="FF0000"/>
                </a:solidFill>
              </a:rPr>
              <a:t>希望者同士で直接申込することはありません</a:t>
            </a:r>
            <a:endParaRPr lang="en-US" altLang="ja-JP" sz="1600" dirty="0">
              <a:solidFill>
                <a:srgbClr val="FF0000"/>
              </a:solidFill>
            </a:endParaRPr>
          </a:p>
        </p:txBody>
      </p:sp>
    </p:spTree>
    <p:extLst>
      <p:ext uri="{BB962C8B-B14F-4D97-AF65-F5344CB8AC3E}">
        <p14:creationId xmlns:p14="http://schemas.microsoft.com/office/powerpoint/2010/main" val="418054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1" name="Rectangle 86">
            <a:extLst>
              <a:ext uri="{FF2B5EF4-FFF2-40B4-BE49-F238E27FC236}">
                <a16:creationId xmlns:a16="http://schemas.microsoft.com/office/drawing/2014/main" id="{9D80C9EF-3CC6-4ECC-9C2D-9D0396C96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E1859B2-6CA4-4DE0-90E8-BEB2BF04AE1A}"/>
              </a:ext>
            </a:extLst>
          </p:cNvPr>
          <p:cNvSpPr>
            <a:spLocks noGrp="1"/>
          </p:cNvSpPr>
          <p:nvPr>
            <p:ph type="title"/>
          </p:nvPr>
        </p:nvSpPr>
        <p:spPr>
          <a:xfrm>
            <a:off x="795528" y="386930"/>
            <a:ext cx="10141799" cy="1300554"/>
          </a:xfrm>
        </p:spPr>
        <p:txBody>
          <a:bodyPr vert="horz" lIns="91440" tIns="45720" rIns="91440" bIns="45720" rtlCol="0" anchor="b">
            <a:normAutofit/>
          </a:bodyPr>
          <a:lstStyle/>
          <a:p>
            <a:r>
              <a:rPr lang="ja-JP" altLang="en-US" sz="4800" dirty="0"/>
              <a:t>お見合いについて</a:t>
            </a:r>
            <a:endParaRPr kumimoji="1" lang="en-US" altLang="ja-JP" sz="4800" dirty="0"/>
          </a:p>
        </p:txBody>
      </p:sp>
      <p:sp>
        <p:nvSpPr>
          <p:cNvPr id="302" name="Rectangle 88">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9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図 4" descr="挿絵, 抽象 が含まれている画像&#10;&#10;自動的に生成された説明">
            <a:extLst>
              <a:ext uri="{FF2B5EF4-FFF2-40B4-BE49-F238E27FC236}">
                <a16:creationId xmlns:a16="http://schemas.microsoft.com/office/drawing/2014/main" id="{36AAE58E-7316-4A24-8BE2-B3401616AD2E}"/>
              </a:ext>
            </a:extLst>
          </p:cNvPr>
          <p:cNvPicPr>
            <a:picLocks noChangeAspect="1"/>
          </p:cNvPicPr>
          <p:nvPr/>
        </p:nvPicPr>
        <p:blipFill rotWithShape="1">
          <a:blip r:embed="rId2">
            <a:extLst>
              <a:ext uri="{28A0092B-C50C-407E-A947-70E740481C1C}">
                <a14:useLocalDpi xmlns:a14="http://schemas.microsoft.com/office/drawing/2010/main" val="0"/>
              </a:ext>
            </a:extLst>
          </a:blip>
          <a:srcRect t="1860" r="-1" b="1859"/>
          <a:stretch/>
        </p:blipFill>
        <p:spPr>
          <a:xfrm>
            <a:off x="635295" y="2524715"/>
            <a:ext cx="5150277" cy="3714244"/>
          </a:xfrm>
          <a:prstGeom prst="rect">
            <a:avLst/>
          </a:prstGeom>
        </p:spPr>
      </p:pic>
      <p:sp>
        <p:nvSpPr>
          <p:cNvPr id="274" name="タイトル 1">
            <a:extLst>
              <a:ext uri="{FF2B5EF4-FFF2-40B4-BE49-F238E27FC236}">
                <a16:creationId xmlns:a16="http://schemas.microsoft.com/office/drawing/2014/main" id="{8BC0AA6C-ADF9-4AFE-986B-ED39B4C86943}"/>
              </a:ext>
            </a:extLst>
          </p:cNvPr>
          <p:cNvSpPr txBox="1">
            <a:spLocks/>
          </p:cNvSpPr>
          <p:nvPr/>
        </p:nvSpPr>
        <p:spPr>
          <a:xfrm>
            <a:off x="6008589" y="2203079"/>
            <a:ext cx="5151755" cy="42679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spcAft>
                <a:spcPts val="600"/>
              </a:spcAft>
            </a:pPr>
            <a:r>
              <a:rPr lang="ja-JP" altLang="en-US" sz="2000" dirty="0">
                <a:latin typeface="+mn-lt"/>
                <a:ea typeface="+mn-ea"/>
                <a:cs typeface="+mn-cs"/>
              </a:rPr>
              <a:t>お見合い、というととても堅い空気を想像してしまうかも知れませんがお茶会くらいに考えて下さい。</a:t>
            </a:r>
            <a:endParaRPr lang="en-US" altLang="ja-JP" sz="2000" dirty="0">
              <a:latin typeface="+mn-lt"/>
              <a:ea typeface="+mn-ea"/>
              <a:cs typeface="+mn-cs"/>
            </a:endParaRPr>
          </a:p>
          <a:p>
            <a:pPr>
              <a:spcAft>
                <a:spcPts val="600"/>
              </a:spcAft>
            </a:pPr>
            <a:r>
              <a:rPr lang="ja-JP" altLang="en-US" sz="2000" dirty="0">
                <a:latin typeface="+mn-lt"/>
                <a:ea typeface="+mn-ea"/>
                <a:cs typeface="+mn-cs"/>
              </a:rPr>
              <a:t>１時間程度お茶の時間を共に過ごし、お話するだけです！</a:t>
            </a:r>
            <a:endParaRPr lang="en-US" altLang="ja-JP" sz="2000" dirty="0">
              <a:latin typeface="+mn-lt"/>
              <a:ea typeface="+mn-ea"/>
              <a:cs typeface="+mn-cs"/>
            </a:endParaRPr>
          </a:p>
          <a:p>
            <a:pPr indent="-228600">
              <a:spcAft>
                <a:spcPts val="600"/>
              </a:spcAft>
              <a:buFont typeface="Arial" panose="020B0604020202020204" pitchFamily="34" charset="0"/>
              <a:buChar char="•"/>
            </a:pPr>
            <a:endParaRPr lang="en-US" altLang="ja-JP" sz="2000" dirty="0">
              <a:latin typeface="+mn-lt"/>
              <a:ea typeface="+mn-ea"/>
              <a:cs typeface="+mn-cs"/>
            </a:endParaRPr>
          </a:p>
          <a:p>
            <a:pPr>
              <a:spcAft>
                <a:spcPts val="600"/>
              </a:spcAft>
            </a:pPr>
            <a:r>
              <a:rPr lang="ja-JP" altLang="en-US" sz="2000" dirty="0">
                <a:latin typeface="+mn-lt"/>
                <a:ea typeface="+mn-ea"/>
                <a:cs typeface="+mn-cs"/>
              </a:rPr>
              <a:t>現代では</a:t>
            </a:r>
            <a:r>
              <a:rPr lang="en-US" altLang="ja-JP" sz="2000" dirty="0">
                <a:latin typeface="+mn-lt"/>
                <a:ea typeface="+mn-ea"/>
                <a:cs typeface="+mn-cs"/>
              </a:rPr>
              <a:t>Zoom</a:t>
            </a:r>
            <a:r>
              <a:rPr lang="ja-JP" altLang="en-US" sz="2000" dirty="0">
                <a:latin typeface="+mn-lt"/>
                <a:ea typeface="+mn-ea"/>
                <a:cs typeface="+mn-cs"/>
              </a:rPr>
              <a:t>（ネット通話）を利用して自宅で行う場合もあります。</a:t>
            </a:r>
            <a:endParaRPr lang="en-US" altLang="ja-JP" sz="2000" dirty="0">
              <a:latin typeface="+mn-lt"/>
              <a:ea typeface="+mn-ea"/>
              <a:cs typeface="+mn-cs"/>
            </a:endParaRPr>
          </a:p>
          <a:p>
            <a:pPr indent="-228600">
              <a:spcAft>
                <a:spcPts val="600"/>
              </a:spcAft>
              <a:buFont typeface="Arial" panose="020B0604020202020204" pitchFamily="34" charset="0"/>
              <a:buChar char="•"/>
            </a:pPr>
            <a:endParaRPr lang="en-US" altLang="ja-JP" sz="2000" dirty="0">
              <a:latin typeface="+mn-lt"/>
              <a:ea typeface="+mn-ea"/>
              <a:cs typeface="+mn-cs"/>
            </a:endParaRPr>
          </a:p>
          <a:p>
            <a:pPr>
              <a:spcAft>
                <a:spcPts val="600"/>
              </a:spcAft>
            </a:pPr>
            <a:r>
              <a:rPr lang="ja-JP" altLang="en-US" sz="2000" b="1" dirty="0">
                <a:latin typeface="+mn-lt"/>
                <a:ea typeface="+mn-ea"/>
                <a:cs typeface="+mn-cs"/>
              </a:rPr>
              <a:t>翌日に、双方がまた会いたいと思えば</a:t>
            </a:r>
            <a:endParaRPr lang="en-US" altLang="ja-JP" sz="2000" b="1" dirty="0">
              <a:latin typeface="+mn-lt"/>
              <a:ea typeface="+mn-ea"/>
              <a:cs typeface="+mn-cs"/>
            </a:endParaRPr>
          </a:p>
          <a:p>
            <a:pPr>
              <a:spcAft>
                <a:spcPts val="600"/>
              </a:spcAft>
            </a:pPr>
            <a:r>
              <a:rPr lang="ja-JP" altLang="en-US" sz="2000" b="1" dirty="0">
                <a:latin typeface="+mn-lt"/>
                <a:ea typeface="+mn-ea"/>
                <a:cs typeface="+mn-cs"/>
              </a:rPr>
              <a:t>お試し交際に進みます。</a:t>
            </a:r>
            <a:endParaRPr lang="en-US" altLang="ja-JP" sz="2000" b="1" dirty="0">
              <a:latin typeface="+mn-lt"/>
              <a:ea typeface="+mn-ea"/>
              <a:cs typeface="+mn-cs"/>
            </a:endParaRPr>
          </a:p>
        </p:txBody>
      </p:sp>
      <p:sp>
        <p:nvSpPr>
          <p:cNvPr id="304" name="Rectangle 92">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751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7" name="Rectangle 82">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8" name="Freeform: Shape 84">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9" name="Freeform: Shape 86">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37B332F8-0398-46C9-AA92-5DA7BCF5D512}"/>
              </a:ext>
            </a:extLst>
          </p:cNvPr>
          <p:cNvSpPr>
            <a:spLocks noGrp="1"/>
          </p:cNvSpPr>
          <p:nvPr>
            <p:ph type="title"/>
          </p:nvPr>
        </p:nvSpPr>
        <p:spPr>
          <a:xfrm>
            <a:off x="838200" y="253397"/>
            <a:ext cx="10515600" cy="1273233"/>
          </a:xfrm>
        </p:spPr>
        <p:txBody>
          <a:bodyPr>
            <a:normAutofit/>
          </a:bodyPr>
          <a:lstStyle/>
          <a:p>
            <a:r>
              <a:rPr kumimoji="1" lang="ja-JP" altLang="en-US" sz="4000"/>
              <a:t>活動開始までの流れ</a:t>
            </a:r>
            <a:endParaRPr kumimoji="1" lang="ja-JP" altLang="en-US" sz="4000" dirty="0"/>
          </a:p>
        </p:txBody>
      </p:sp>
      <p:sp>
        <p:nvSpPr>
          <p:cNvPr id="180" name="Rectangle 88">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コンテンツ プレースホルダー 2">
            <a:extLst>
              <a:ext uri="{FF2B5EF4-FFF2-40B4-BE49-F238E27FC236}">
                <a16:creationId xmlns:a16="http://schemas.microsoft.com/office/drawing/2014/main" id="{F06EF459-F2D2-4844-A137-7CEA3B165898}"/>
              </a:ext>
            </a:extLst>
          </p:cNvPr>
          <p:cNvSpPr>
            <a:spLocks noGrp="1"/>
          </p:cNvSpPr>
          <p:nvPr>
            <p:ph idx="1"/>
          </p:nvPr>
        </p:nvSpPr>
        <p:spPr>
          <a:xfrm>
            <a:off x="504825" y="2101505"/>
            <a:ext cx="10848975" cy="4503097"/>
          </a:xfrm>
        </p:spPr>
        <p:txBody>
          <a:bodyPr>
            <a:noAutofit/>
          </a:bodyPr>
          <a:lstStyle/>
          <a:p>
            <a:pPr marL="0" indent="0">
              <a:buNone/>
            </a:pPr>
            <a:r>
              <a:rPr kumimoji="1" lang="ja-JP" altLang="en-US" sz="2000" dirty="0"/>
              <a:t>①婚活におけるルールや注意点など詳細のご説明を致します。</a:t>
            </a:r>
            <a:endParaRPr kumimoji="1" lang="en-US" altLang="ja-JP" sz="2000" dirty="0"/>
          </a:p>
          <a:p>
            <a:pPr marL="0" indent="0">
              <a:buNone/>
            </a:pPr>
            <a:r>
              <a:rPr lang="ja-JP" altLang="en-US" sz="2000" dirty="0"/>
              <a:t>　ご同意頂けましたら同意書</a:t>
            </a:r>
            <a:r>
              <a:rPr kumimoji="1" lang="ja-JP" altLang="en-US" sz="2000" dirty="0"/>
              <a:t>の取り交わしを行います。</a:t>
            </a:r>
            <a:endParaRPr kumimoji="1" lang="en-US" altLang="ja-JP" sz="2000" dirty="0"/>
          </a:p>
          <a:p>
            <a:pPr marL="0" indent="0">
              <a:buNone/>
            </a:pPr>
            <a:endParaRPr lang="en-US" altLang="ja-JP" sz="2000" dirty="0"/>
          </a:p>
          <a:p>
            <a:pPr marL="0" indent="0">
              <a:buNone/>
            </a:pPr>
            <a:r>
              <a:rPr lang="ja-JP" altLang="en-US" sz="2000" dirty="0"/>
              <a:t>②あなたの登録照会書（プロフィール）を作成します。</a:t>
            </a:r>
            <a:endParaRPr lang="en-US" altLang="ja-JP" sz="2000" dirty="0"/>
          </a:p>
          <a:p>
            <a:pPr marL="0" indent="0">
              <a:buNone/>
            </a:pPr>
            <a:r>
              <a:rPr lang="en-US" altLang="ja-JP" sz="2000" dirty="0"/>
              <a:t>※</a:t>
            </a:r>
            <a:r>
              <a:rPr lang="ja-JP" altLang="en-US" sz="2000" dirty="0"/>
              <a:t>この情報をもとにお相手との引き合わせを行います</a:t>
            </a:r>
            <a:endParaRPr lang="en-US" altLang="ja-JP" sz="2000" dirty="0"/>
          </a:p>
          <a:p>
            <a:pPr marL="0" indent="0">
              <a:buNone/>
            </a:pPr>
            <a:endParaRPr lang="en-US" altLang="ja-JP" sz="2000" dirty="0"/>
          </a:p>
          <a:p>
            <a:pPr marL="0" indent="0">
              <a:buNone/>
            </a:pPr>
            <a:r>
              <a:rPr lang="ja-JP" altLang="en-US" sz="2000" dirty="0"/>
              <a:t>③登録が完了しましたら、専用の活動ページをご用意します。</a:t>
            </a:r>
            <a:endParaRPr lang="en-US" altLang="ja-JP" sz="2000" dirty="0"/>
          </a:p>
          <a:p>
            <a:pPr marL="0" indent="0">
              <a:buNone/>
            </a:pPr>
            <a:r>
              <a:rPr lang="ja-JP" altLang="en-US" sz="2000" dirty="0"/>
              <a:t>お相手を検索することが可能になり、お相手からも見合いの申込が来るようになります。</a:t>
            </a:r>
            <a:endParaRPr lang="en-US" altLang="ja-JP" sz="2000" dirty="0"/>
          </a:p>
          <a:p>
            <a:pPr marL="0" indent="0">
              <a:buNone/>
            </a:pPr>
            <a:endParaRPr lang="en-US" altLang="ja-JP" sz="2000" b="1" dirty="0"/>
          </a:p>
          <a:p>
            <a:pPr marL="0" indent="0">
              <a:buNone/>
            </a:pPr>
            <a:r>
              <a:rPr lang="ja-JP" altLang="en-US" sz="2000" b="1" dirty="0"/>
              <a:t>まずはお見合い成立を目指しましょう！</a:t>
            </a:r>
            <a:endParaRPr lang="en-US" altLang="ja-JP" sz="2000" b="1" dirty="0"/>
          </a:p>
        </p:txBody>
      </p:sp>
    </p:spTree>
    <p:extLst>
      <p:ext uri="{BB962C8B-B14F-4D97-AF65-F5344CB8AC3E}">
        <p14:creationId xmlns:p14="http://schemas.microsoft.com/office/powerpoint/2010/main" val="358345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A33491-DCB3-46BF-8ABD-752EB3C4097C}"/>
              </a:ext>
            </a:extLst>
          </p:cNvPr>
          <p:cNvSpPr>
            <a:spLocks noGrp="1"/>
          </p:cNvSpPr>
          <p:nvPr>
            <p:ph type="title"/>
          </p:nvPr>
        </p:nvSpPr>
        <p:spPr>
          <a:xfrm>
            <a:off x="542321" y="33447"/>
            <a:ext cx="10515600" cy="923925"/>
          </a:xfrm>
        </p:spPr>
        <p:txBody>
          <a:bodyPr>
            <a:normAutofit/>
          </a:bodyPr>
          <a:lstStyle/>
          <a:p>
            <a:r>
              <a:rPr kumimoji="1" lang="ja-JP" altLang="en-US" sz="2000" dirty="0">
                <a:latin typeface="ＭＳ ゴシック" panose="020B0609070205080204" pitchFamily="49" charset="-128"/>
                <a:ea typeface="ＭＳ ゴシック" panose="020B0609070205080204" pitchFamily="49" charset="-128"/>
              </a:rPr>
              <a:t>貴方だけの専用ページで活動します。</a:t>
            </a:r>
            <a:br>
              <a:rPr kumimoji="1" lang="en-US" altLang="ja-JP" sz="2000" dirty="0">
                <a:latin typeface="ＭＳ ゴシック" panose="020B0609070205080204" pitchFamily="49" charset="-128"/>
                <a:ea typeface="ＭＳ ゴシック" panose="020B0609070205080204" pitchFamily="49" charset="-128"/>
              </a:rPr>
            </a:br>
            <a:r>
              <a:rPr kumimoji="1" lang="ja-JP" altLang="en-US" sz="2000" dirty="0">
                <a:latin typeface="ＭＳ ゴシック" panose="020B0609070205080204" pitchFamily="49" charset="-128"/>
                <a:ea typeface="ＭＳ ゴシック" panose="020B0609070205080204" pitchFamily="49" charset="-128"/>
              </a:rPr>
              <a:t>当会からの連絡も</a:t>
            </a:r>
            <a:r>
              <a:rPr kumimoji="1" lang="en-US" altLang="ja-JP" sz="2000" dirty="0">
                <a:latin typeface="ＭＳ ゴシック" panose="020B0609070205080204" pitchFamily="49" charset="-128"/>
                <a:ea typeface="ＭＳ ゴシック" panose="020B0609070205080204" pitchFamily="49" charset="-128"/>
              </a:rPr>
              <a:t>WEB</a:t>
            </a:r>
            <a:r>
              <a:rPr kumimoji="1" lang="ja-JP" altLang="en-US" sz="2000" dirty="0">
                <a:latin typeface="ＭＳ ゴシック" panose="020B0609070205080204" pitchFamily="49" charset="-128"/>
                <a:ea typeface="ＭＳ ゴシック" panose="020B0609070205080204" pitchFamily="49" charset="-128"/>
              </a:rPr>
              <a:t>上で行いますので２４時間活動可能です！</a:t>
            </a:r>
            <a:endParaRPr kumimoji="1" lang="ja-JP" altLang="en-US" sz="2000" dirty="0"/>
          </a:p>
        </p:txBody>
      </p:sp>
      <p:pic>
        <p:nvPicPr>
          <p:cNvPr id="5" name="コンテンツ プレースホルダー 4" descr="グラフィカル ユーザー インターフェイス, アプリケーション, Web サイト&#10;&#10;自動的に生成された説明">
            <a:extLst>
              <a:ext uri="{FF2B5EF4-FFF2-40B4-BE49-F238E27FC236}">
                <a16:creationId xmlns:a16="http://schemas.microsoft.com/office/drawing/2014/main" id="{1E32ABB7-9EE6-4B72-A5E8-E216167C7A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496" y="1205022"/>
            <a:ext cx="10278079" cy="5424378"/>
          </a:xfrm>
        </p:spPr>
      </p:pic>
      <p:sp>
        <p:nvSpPr>
          <p:cNvPr id="37" name="タイトル 1">
            <a:extLst>
              <a:ext uri="{FF2B5EF4-FFF2-40B4-BE49-F238E27FC236}">
                <a16:creationId xmlns:a16="http://schemas.microsoft.com/office/drawing/2014/main" id="{25DBD0F2-35A1-4FB8-9480-37D68D0C1765}"/>
              </a:ext>
            </a:extLst>
          </p:cNvPr>
          <p:cNvSpPr txBox="1">
            <a:spLocks/>
          </p:cNvSpPr>
          <p:nvPr/>
        </p:nvSpPr>
        <p:spPr>
          <a:xfrm>
            <a:off x="542320" y="752694"/>
            <a:ext cx="7553929" cy="4953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kumimoji="1" lang="en-US" altLang="ja-JP" sz="1600" dirty="0">
                <a:solidFill>
                  <a:srgbClr val="FF0000"/>
                </a:solidFill>
                <a:latin typeface="ＭＳ ゴシック" panose="020B0609070205080204" pitchFamily="49" charset="-128"/>
                <a:ea typeface="ＭＳ ゴシック" panose="020B0609070205080204" pitchFamily="49" charset="-128"/>
              </a:rPr>
              <a:t>※</a:t>
            </a:r>
            <a:r>
              <a:rPr kumimoji="1" lang="ja-JP" altLang="en-US" sz="1600" dirty="0">
                <a:solidFill>
                  <a:srgbClr val="FF0000"/>
                </a:solidFill>
                <a:latin typeface="ＭＳ ゴシック" panose="020B0609070205080204" pitchFamily="49" charset="-128"/>
                <a:ea typeface="ＭＳ ゴシック" panose="020B0609070205080204" pitchFamily="49" charset="-128"/>
              </a:rPr>
              <a:t>パソコン、スマホ等が苦手な方は別の方法もございます</a:t>
            </a:r>
            <a:endParaRPr lang="ja-JP" altLang="en-US" sz="1600" dirty="0"/>
          </a:p>
        </p:txBody>
      </p:sp>
      <p:sp>
        <p:nvSpPr>
          <p:cNvPr id="42" name="タイトル 1">
            <a:extLst>
              <a:ext uri="{FF2B5EF4-FFF2-40B4-BE49-F238E27FC236}">
                <a16:creationId xmlns:a16="http://schemas.microsoft.com/office/drawing/2014/main" id="{73970FED-0C8B-4020-BC9E-3DC28A73CF95}"/>
              </a:ext>
            </a:extLst>
          </p:cNvPr>
          <p:cNvSpPr txBox="1">
            <a:spLocks/>
          </p:cNvSpPr>
          <p:nvPr/>
        </p:nvSpPr>
        <p:spPr>
          <a:xfrm>
            <a:off x="7696200" y="5672028"/>
            <a:ext cx="4077304" cy="9239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kumimoji="1" lang="ja-JP" altLang="en-US" sz="1600" dirty="0">
                <a:solidFill>
                  <a:srgbClr val="0000FF"/>
                </a:solidFill>
                <a:latin typeface="ＭＳ ゴシック" panose="020B0609070205080204" pitchFamily="49" charset="-128"/>
                <a:ea typeface="ＭＳ ゴシック" panose="020B0609070205080204" pitchFamily="49" charset="-128"/>
              </a:rPr>
              <a:t>実際の活動ページですが</a:t>
            </a:r>
            <a:endParaRPr kumimoji="1" lang="en-US" altLang="ja-JP" sz="1600" dirty="0">
              <a:solidFill>
                <a:srgbClr val="0000FF"/>
              </a:solidFill>
              <a:latin typeface="ＭＳ ゴシック" panose="020B0609070205080204" pitchFamily="49" charset="-128"/>
              <a:ea typeface="ＭＳ ゴシック" panose="020B0609070205080204" pitchFamily="49" charset="-128"/>
            </a:endParaRPr>
          </a:p>
          <a:p>
            <a:endParaRPr kumimoji="1" lang="en-US" altLang="ja-JP" sz="1600" dirty="0">
              <a:solidFill>
                <a:srgbClr val="0000FF"/>
              </a:solidFill>
              <a:latin typeface="ＭＳ ゴシック" panose="020B0609070205080204" pitchFamily="49" charset="-128"/>
              <a:ea typeface="ＭＳ ゴシック" panose="020B0609070205080204" pitchFamily="49" charset="-128"/>
            </a:endParaRPr>
          </a:p>
          <a:p>
            <a:r>
              <a:rPr lang="ja-JP" altLang="en-US" sz="1600" dirty="0">
                <a:solidFill>
                  <a:srgbClr val="0000FF"/>
                </a:solidFill>
                <a:latin typeface="ＭＳ ゴシック" panose="020B0609070205080204" pitchFamily="49" charset="-128"/>
                <a:ea typeface="ＭＳ ゴシック" panose="020B0609070205080204" pitchFamily="49" charset="-128"/>
              </a:rPr>
              <a:t>一部プライバシー保護加工を行っています</a:t>
            </a:r>
            <a:endParaRPr lang="ja-JP" altLang="en-US" sz="1600" dirty="0">
              <a:solidFill>
                <a:srgbClr val="0000FF"/>
              </a:solidFill>
            </a:endParaRPr>
          </a:p>
        </p:txBody>
      </p:sp>
    </p:spTree>
    <p:extLst>
      <p:ext uri="{BB962C8B-B14F-4D97-AF65-F5344CB8AC3E}">
        <p14:creationId xmlns:p14="http://schemas.microsoft.com/office/powerpoint/2010/main" val="2941739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0" name="Rectangle 109">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41" name="Freeform: Shape 111">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42" name="Freeform: Shape 113">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37B332F8-0398-46C9-AA92-5DA7BCF5D512}"/>
              </a:ext>
            </a:extLst>
          </p:cNvPr>
          <p:cNvSpPr>
            <a:spLocks noGrp="1"/>
          </p:cNvSpPr>
          <p:nvPr>
            <p:ph type="title"/>
          </p:nvPr>
        </p:nvSpPr>
        <p:spPr>
          <a:xfrm>
            <a:off x="838200" y="253397"/>
            <a:ext cx="10515600" cy="1273233"/>
          </a:xfrm>
        </p:spPr>
        <p:txBody>
          <a:bodyPr>
            <a:normAutofit/>
          </a:bodyPr>
          <a:lstStyle/>
          <a:p>
            <a:pPr algn="ctr"/>
            <a:r>
              <a:rPr kumimoji="1" lang="ja-JP" altLang="en-US" sz="3100" dirty="0"/>
              <a:t>当会での活動費用</a:t>
            </a:r>
            <a:br>
              <a:rPr kumimoji="1" lang="en-US" altLang="ja-JP" sz="3100" dirty="0"/>
            </a:br>
            <a:endParaRPr kumimoji="1" lang="ja-JP" altLang="en-US" sz="2400" dirty="0"/>
          </a:p>
        </p:txBody>
      </p:sp>
      <p:sp>
        <p:nvSpPr>
          <p:cNvPr id="443" name="Rectangle 115">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44" name="コンテンツ プレースホルダー 2">
            <a:extLst>
              <a:ext uri="{FF2B5EF4-FFF2-40B4-BE49-F238E27FC236}">
                <a16:creationId xmlns:a16="http://schemas.microsoft.com/office/drawing/2014/main" id="{F06EF459-F2D2-4844-A137-7CEA3B165898}"/>
              </a:ext>
            </a:extLst>
          </p:cNvPr>
          <p:cNvSpPr>
            <a:spLocks noGrp="1"/>
          </p:cNvSpPr>
          <p:nvPr>
            <p:ph idx="1"/>
          </p:nvPr>
        </p:nvSpPr>
        <p:spPr>
          <a:xfrm>
            <a:off x="815788" y="2076450"/>
            <a:ext cx="10515600" cy="4394103"/>
          </a:xfrm>
        </p:spPr>
        <p:txBody>
          <a:bodyPr>
            <a:normAutofit/>
          </a:bodyPr>
          <a:lstStyle/>
          <a:p>
            <a:pPr marL="0" indent="0">
              <a:buNone/>
            </a:pPr>
            <a:r>
              <a:rPr kumimoji="1" lang="ja-JP" altLang="en-US" sz="2000" dirty="0"/>
              <a:t>入会金　　</a:t>
            </a:r>
            <a:r>
              <a:rPr lang="en-US" altLang="ja-JP" sz="2000" dirty="0"/>
              <a:t>20,000</a:t>
            </a:r>
            <a:r>
              <a:rPr kumimoji="1" lang="ja-JP" altLang="en-US" sz="2000" dirty="0"/>
              <a:t>円</a:t>
            </a:r>
            <a:endParaRPr kumimoji="1" lang="en-US" altLang="ja-JP" sz="2000" dirty="0"/>
          </a:p>
          <a:p>
            <a:pPr marL="0" indent="0">
              <a:buNone/>
            </a:pPr>
            <a:r>
              <a:rPr lang="ja-JP" altLang="en-US" sz="2000" dirty="0"/>
              <a:t>登録料　　</a:t>
            </a:r>
            <a:r>
              <a:rPr lang="en-US" altLang="ja-JP" sz="2000" dirty="0"/>
              <a:t>10,000</a:t>
            </a:r>
            <a:r>
              <a:rPr lang="ja-JP" altLang="en-US" sz="2000" dirty="0"/>
              <a:t>円（２年間有効）</a:t>
            </a:r>
            <a:endParaRPr lang="en-US" altLang="ja-JP" sz="2000" dirty="0"/>
          </a:p>
          <a:p>
            <a:pPr marL="0" indent="0">
              <a:buNone/>
            </a:pPr>
            <a:r>
              <a:rPr lang="ja-JP" altLang="en-US" sz="2000" dirty="0"/>
              <a:t>月</a:t>
            </a:r>
            <a:r>
              <a:rPr kumimoji="1" lang="ja-JP" altLang="en-US" sz="2000" dirty="0"/>
              <a:t>会費　　</a:t>
            </a:r>
            <a:r>
              <a:rPr lang="en-US" altLang="ja-JP" sz="2000" dirty="0"/>
              <a:t>10,500</a:t>
            </a:r>
            <a:r>
              <a:rPr lang="ja-JP" altLang="en-US" sz="2000" dirty="0"/>
              <a:t>円（東京、神奈川、埼玉、千葉、以外にお住まいの場合 </a:t>
            </a:r>
            <a:r>
              <a:rPr lang="en-US" altLang="ja-JP" sz="2000" dirty="0"/>
              <a:t>5,000</a:t>
            </a:r>
            <a:r>
              <a:rPr lang="ja-JP" altLang="en-US" sz="2000" dirty="0"/>
              <a:t>円）</a:t>
            </a:r>
            <a:endParaRPr lang="en-US" altLang="ja-JP" sz="2000" dirty="0"/>
          </a:p>
          <a:p>
            <a:pPr marL="0" indent="0">
              <a:buNone/>
            </a:pPr>
            <a:endParaRPr lang="en-US" altLang="ja-JP" sz="2000" dirty="0"/>
          </a:p>
          <a:p>
            <a:pPr marL="0" indent="0">
              <a:buNone/>
            </a:pPr>
            <a:r>
              <a:rPr kumimoji="1" lang="ja-JP" altLang="en-US" sz="2000" dirty="0"/>
              <a:t>成婚費用　</a:t>
            </a:r>
            <a:r>
              <a:rPr kumimoji="1" lang="en-US" altLang="ja-JP" sz="2000" dirty="0"/>
              <a:t>300,000</a:t>
            </a:r>
            <a:r>
              <a:rPr kumimoji="1" lang="ja-JP" altLang="en-US" sz="2000" dirty="0"/>
              <a:t>円</a:t>
            </a:r>
            <a:r>
              <a:rPr kumimoji="1" lang="ja-JP" altLang="en-US" sz="2000" dirty="0">
                <a:solidFill>
                  <a:srgbClr val="0000FF"/>
                </a:solidFill>
              </a:rPr>
              <a:t>（最大</a:t>
            </a:r>
            <a:r>
              <a:rPr kumimoji="1" lang="en-US" altLang="ja-JP" sz="2000" dirty="0">
                <a:solidFill>
                  <a:srgbClr val="0000FF"/>
                </a:solidFill>
              </a:rPr>
              <a:t>25</a:t>
            </a:r>
            <a:r>
              <a:rPr kumimoji="1" lang="ja-JP" altLang="en-US" sz="2000" dirty="0">
                <a:solidFill>
                  <a:srgbClr val="0000FF"/>
                </a:solidFill>
              </a:rPr>
              <a:t>万円の割引あり）</a:t>
            </a:r>
            <a:endParaRPr kumimoji="1" lang="en-US" altLang="ja-JP" sz="2000" dirty="0">
              <a:solidFill>
                <a:srgbClr val="0000FF"/>
              </a:solidFill>
            </a:endParaRPr>
          </a:p>
          <a:p>
            <a:pPr marL="0" indent="0">
              <a:buNone/>
            </a:pPr>
            <a:r>
              <a:rPr lang="en-US" altLang="ja-JP" sz="2000" dirty="0"/>
              <a:t>※</a:t>
            </a:r>
            <a:r>
              <a:rPr lang="ja-JP" altLang="en-US" sz="2000" dirty="0"/>
              <a:t>１　ご予算に合わせ、鑑定書付きの指輪や式場等を会員特価でご用意しています。</a:t>
            </a:r>
            <a:endParaRPr lang="en-US" altLang="ja-JP" sz="2000" dirty="0"/>
          </a:p>
          <a:p>
            <a:pPr marL="0" indent="0">
              <a:buNone/>
            </a:pPr>
            <a:r>
              <a:rPr lang="ja-JP" altLang="en-US" sz="2000" dirty="0"/>
              <a:t>　　　ご利用頂きますと利用金額に関わらず２０万円割引致します。</a:t>
            </a:r>
            <a:endParaRPr lang="en-US" altLang="ja-JP" sz="2000" dirty="0"/>
          </a:p>
          <a:p>
            <a:pPr marL="0" indent="0">
              <a:buNone/>
            </a:pPr>
            <a:r>
              <a:rPr lang="en-US" altLang="ja-JP" sz="2000" dirty="0"/>
              <a:t>※</a:t>
            </a:r>
            <a:r>
              <a:rPr lang="ja-JP" altLang="en-US" sz="2000" dirty="0"/>
              <a:t>２　当会ＨＰにてご成婚報告を行って頂きますと５万円割引致します。（匿名可）</a:t>
            </a:r>
            <a:endParaRPr lang="en-US" altLang="ja-JP" sz="2000" dirty="0"/>
          </a:p>
          <a:p>
            <a:pPr marL="0" indent="0">
              <a:buNone/>
            </a:pPr>
            <a:endParaRPr lang="en-US" altLang="ja-JP" sz="2400" u="dbl" dirty="0">
              <a:solidFill>
                <a:srgbClr val="FF3399"/>
              </a:solidFill>
              <a:uFill>
                <a:solidFill>
                  <a:srgbClr val="FF0000"/>
                </a:solidFill>
              </a:uFill>
            </a:endParaRPr>
          </a:p>
          <a:p>
            <a:pPr marL="0" indent="0">
              <a:buNone/>
            </a:pPr>
            <a:r>
              <a:rPr lang="ja-JP" altLang="en-US" sz="2400" u="dbl" dirty="0">
                <a:solidFill>
                  <a:srgbClr val="FF0000"/>
                </a:solidFill>
                <a:uFill>
                  <a:solidFill>
                    <a:srgbClr val="FF0000"/>
                  </a:solidFill>
                </a:uFill>
              </a:rPr>
              <a:t>上記割引利用で成婚費用は実質５万円のみ！！</a:t>
            </a:r>
            <a:endParaRPr lang="en-US" altLang="ja-JP" sz="2400" dirty="0">
              <a:solidFill>
                <a:srgbClr val="FF0000"/>
              </a:solidFill>
            </a:endParaRPr>
          </a:p>
        </p:txBody>
      </p:sp>
      <p:sp>
        <p:nvSpPr>
          <p:cNvPr id="8" name="タイトル 1">
            <a:extLst>
              <a:ext uri="{FF2B5EF4-FFF2-40B4-BE49-F238E27FC236}">
                <a16:creationId xmlns:a16="http://schemas.microsoft.com/office/drawing/2014/main" id="{8C93E519-D6A3-43DB-A8FF-0E4E5BD7631C}"/>
              </a:ext>
            </a:extLst>
          </p:cNvPr>
          <p:cNvSpPr txBox="1">
            <a:spLocks/>
          </p:cNvSpPr>
          <p:nvPr/>
        </p:nvSpPr>
        <p:spPr>
          <a:xfrm>
            <a:off x="2905125" y="1014887"/>
            <a:ext cx="7362825" cy="7989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kumimoji="1" lang="ja-JP" altLang="en-US" sz="2400" dirty="0"/>
              <a:t>安心の成婚報酬制で、お見合いは何度でも無料です</a:t>
            </a:r>
            <a:endParaRPr lang="ja-JP" altLang="en-US" sz="2400" dirty="0"/>
          </a:p>
        </p:txBody>
      </p:sp>
    </p:spTree>
    <p:extLst>
      <p:ext uri="{BB962C8B-B14F-4D97-AF65-F5344CB8AC3E}">
        <p14:creationId xmlns:p14="http://schemas.microsoft.com/office/powerpoint/2010/main" val="224610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66DF2C-87FD-478E-AC24-B83A6C14976F}"/>
              </a:ext>
            </a:extLst>
          </p:cNvPr>
          <p:cNvSpPr>
            <a:spLocks noGrp="1"/>
          </p:cNvSpPr>
          <p:nvPr>
            <p:ph type="title"/>
          </p:nvPr>
        </p:nvSpPr>
        <p:spPr>
          <a:xfrm>
            <a:off x="676275" y="708457"/>
            <a:ext cx="10839450" cy="1325563"/>
          </a:xfrm>
        </p:spPr>
        <p:txBody>
          <a:bodyPr>
            <a:noAutofit/>
          </a:bodyPr>
          <a:lstStyle/>
          <a:p>
            <a:pPr algn="ctr"/>
            <a:r>
              <a:rPr kumimoji="1" lang="ja-JP" altLang="en-US" sz="3200" dirty="0"/>
              <a:t>お気軽にお問合せ下さいませ。詳細はお話します。</a:t>
            </a:r>
            <a:br>
              <a:rPr kumimoji="1" lang="en-US" altLang="ja-JP" sz="3200" dirty="0"/>
            </a:br>
            <a:br>
              <a:rPr kumimoji="1" lang="en-US" altLang="ja-JP" sz="3200" dirty="0"/>
            </a:br>
            <a:r>
              <a:rPr lang="ja-JP" altLang="en-US" sz="3200" dirty="0"/>
              <a:t>どんな人がいるのか写真だけでも見に来ませんか？</a:t>
            </a:r>
            <a:r>
              <a:rPr lang="en-US" altLang="ja-JP" sz="3200" dirty="0"/>
              <a:t>(*^^)b</a:t>
            </a:r>
            <a:endParaRPr kumimoji="1" lang="ja-JP" altLang="en-US" sz="3200" dirty="0"/>
          </a:p>
        </p:txBody>
      </p:sp>
      <p:pic>
        <p:nvPicPr>
          <p:cNvPr id="5" name="コンテンツ プレースホルダー 4">
            <a:extLst>
              <a:ext uri="{FF2B5EF4-FFF2-40B4-BE49-F238E27FC236}">
                <a16:creationId xmlns:a16="http://schemas.microsoft.com/office/drawing/2014/main" id="{1A00E2FD-7AB9-4CEC-A4D8-15E6ED41E0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7312" y="2751447"/>
            <a:ext cx="3114263" cy="3539815"/>
          </a:xfrm>
        </p:spPr>
      </p:pic>
      <p:sp>
        <p:nvSpPr>
          <p:cNvPr id="4" name="タイトル 1">
            <a:extLst>
              <a:ext uri="{FF2B5EF4-FFF2-40B4-BE49-F238E27FC236}">
                <a16:creationId xmlns:a16="http://schemas.microsoft.com/office/drawing/2014/main" id="{64187CEE-1CD3-43EC-BA2F-2FC9284A4F12}"/>
              </a:ext>
            </a:extLst>
          </p:cNvPr>
          <p:cNvSpPr txBox="1">
            <a:spLocks/>
          </p:cNvSpPr>
          <p:nvPr/>
        </p:nvSpPr>
        <p:spPr>
          <a:xfrm>
            <a:off x="2971802" y="2618097"/>
            <a:ext cx="802005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solidFill>
                  <a:srgbClr val="FF3399"/>
                </a:solidFill>
              </a:rPr>
              <a:t>貴方に良い縁がありますように</a:t>
            </a:r>
          </a:p>
        </p:txBody>
      </p:sp>
      <p:pic>
        <p:nvPicPr>
          <p:cNvPr id="6" name="図 5" descr="ロゴ&#10;&#10;低い精度で自動的に生成された説明">
            <a:extLst>
              <a:ext uri="{FF2B5EF4-FFF2-40B4-BE49-F238E27FC236}">
                <a16:creationId xmlns:a16="http://schemas.microsoft.com/office/drawing/2014/main" id="{8B8E3A20-F88B-4010-A2D4-E2A1CC494B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6661" y="5397482"/>
            <a:ext cx="5115339" cy="1278835"/>
          </a:xfrm>
          <a:prstGeom prst="rect">
            <a:avLst/>
          </a:prstGeom>
        </p:spPr>
      </p:pic>
    </p:spTree>
    <p:extLst>
      <p:ext uri="{BB962C8B-B14F-4D97-AF65-F5344CB8AC3E}">
        <p14:creationId xmlns:p14="http://schemas.microsoft.com/office/powerpoint/2010/main" val="3276782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672</Words>
  <Application>Microsoft Office PowerPoint</Application>
  <PresentationFormat>ワイド画面</PresentationFormat>
  <Paragraphs>73</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ゴシック</vt:lpstr>
      <vt:lpstr>游ゴシック</vt:lpstr>
      <vt:lpstr>游ゴシック Light</vt:lpstr>
      <vt:lpstr>Arial</vt:lpstr>
      <vt:lpstr>Calibri</vt:lpstr>
      <vt:lpstr>Office テーマ</vt:lpstr>
      <vt:lpstr>婚活支援のご案内</vt:lpstr>
      <vt:lpstr>共に婚活市場を歩みましょう！</vt:lpstr>
      <vt:lpstr>婚活支援サービスの仕組み</vt:lpstr>
      <vt:lpstr>お見合いについて</vt:lpstr>
      <vt:lpstr>活動開始までの流れ</vt:lpstr>
      <vt:lpstr>貴方だけの専用ページで活動します。 当会からの連絡もWEB上で行いますので２４時間活動可能です！</vt:lpstr>
      <vt:lpstr>当会での活動費用 </vt:lpstr>
      <vt:lpstr>お気軽にお問合せ下さいませ。詳細はお話します。  どんな人がいるのか写真だけでも見に来ませんか？(*^^)b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活動イメージ</dc:title>
  <dc:creator>梶澤 明生</dc:creator>
  <cp:lastModifiedBy>梶澤 明生</cp:lastModifiedBy>
  <cp:revision>8</cp:revision>
  <dcterms:created xsi:type="dcterms:W3CDTF">2021-03-06T16:49:49Z</dcterms:created>
  <dcterms:modified xsi:type="dcterms:W3CDTF">2021-06-18T18:54:18Z</dcterms:modified>
</cp:coreProperties>
</file>